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075c424b14a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f2608916447d8"/>
  </p:sldMasterIdLst>
  <p:sldIdLst>
    <p:sldId xmlns:r="http://schemas.openxmlformats.org/officeDocument/2006/relationships" id="256" r:id="R49c47be1b40c43bf"/>
    <p:sldId xmlns:r="http://schemas.openxmlformats.org/officeDocument/2006/relationships" id="257" r:id="Rd69ccdb4ff43420f"/>
    <p:sldId xmlns:r="http://schemas.openxmlformats.org/officeDocument/2006/relationships" id="258" r:id="Rb0407823530d4442"/>
    <p:sldId xmlns:r="http://schemas.openxmlformats.org/officeDocument/2006/relationships" id="259" r:id="R09ebc12c5a9e4ce9"/>
    <p:sldId xmlns:r="http://schemas.openxmlformats.org/officeDocument/2006/relationships" id="260" r:id="R3b470443d3094622"/>
    <p:sldId xmlns:r="http://schemas.openxmlformats.org/officeDocument/2006/relationships" id="261" r:id="Re94517c4f0964bcc"/>
    <p:sldId xmlns:r="http://schemas.openxmlformats.org/officeDocument/2006/relationships" id="262" r:id="R74d01f80b60144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f2608916447d8" /><Relationship Type="http://schemas.openxmlformats.org/officeDocument/2006/relationships/slide" Target="/ppt/slides/slide1.xml" Id="R49c47be1b40c43bf" /><Relationship Type="http://schemas.openxmlformats.org/officeDocument/2006/relationships/slide" Target="/ppt/slides/slide2.xml" Id="Rd69ccdb4ff43420f" /><Relationship Type="http://schemas.openxmlformats.org/officeDocument/2006/relationships/slide" Target="/ppt/slides/slide3.xml" Id="Rb0407823530d4442" /><Relationship Type="http://schemas.openxmlformats.org/officeDocument/2006/relationships/slide" Target="/ppt/slides/slide4.xml" Id="R09ebc12c5a9e4ce9" /><Relationship Type="http://schemas.openxmlformats.org/officeDocument/2006/relationships/slide" Target="/ppt/slides/slide5.xml" Id="R3b470443d3094622" /><Relationship Type="http://schemas.openxmlformats.org/officeDocument/2006/relationships/slide" Target="/ppt/slides/slide6.xml" Id="Re94517c4f0964bcc" /><Relationship Type="http://schemas.openxmlformats.org/officeDocument/2006/relationships/slide" Target="/ppt/slides/slide7.xml" Id="R74d01f80b60144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22b849c64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eedfcf0304b98" /><Relationship Type="http://schemas.openxmlformats.org/officeDocument/2006/relationships/theme" Target="/ppt/slideMasters/theme/theme1.xml" Id="Rf2230594e87747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eedfcf030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2b99da00a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767185843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0d418fa8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fc25d16f3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fce307365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ab7740322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223435352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8 703 063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8 731 230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AAGE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jaj@nsv-invest.no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982 389 542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LOKE AS</a:t>
            </a:r>
          </a:p>
        </p:txBody>
      </p:sp>
    </p:spTree>
  </p:cSld>
  <p:clrMapOvr>
    <a:masterClrMapping xmlns:a="http://schemas.openxmlformats.org/drawingml/2006/main"/>
  </p:clrMapOvr>
</p:sld>
</file>