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4a16d624ce14f6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04e0183ee0d4111"/>
  </p:sldMasterIdLst>
  <p:sldIdLst>
    <p:sldId xmlns:r="http://schemas.openxmlformats.org/officeDocument/2006/relationships" id="256" r:id="Re91f428f9353441b"/>
    <p:sldId xmlns:r="http://schemas.openxmlformats.org/officeDocument/2006/relationships" id="257" r:id="Rae719cc1365c4874"/>
    <p:sldId xmlns:r="http://schemas.openxmlformats.org/officeDocument/2006/relationships" id="258" r:id="Rda5e47f9a2db4f5d"/>
    <p:sldId xmlns:r="http://schemas.openxmlformats.org/officeDocument/2006/relationships" id="259" r:id="Rb3225c66104e436c"/>
    <p:sldId xmlns:r="http://schemas.openxmlformats.org/officeDocument/2006/relationships" id="260" r:id="R12eab376562d4d6a"/>
    <p:sldId xmlns:r="http://schemas.openxmlformats.org/officeDocument/2006/relationships" id="261" r:id="Rf71ac59a48d94cf8"/>
    <p:sldId xmlns:r="http://schemas.openxmlformats.org/officeDocument/2006/relationships" id="262" r:id="R228c983fa080497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4e0183ee0d4111" /><Relationship Type="http://schemas.openxmlformats.org/officeDocument/2006/relationships/slide" Target="/ppt/slides/slide1.xml" Id="Re91f428f9353441b" /><Relationship Type="http://schemas.openxmlformats.org/officeDocument/2006/relationships/slide" Target="/ppt/slides/slide2.xml" Id="Rae719cc1365c4874" /><Relationship Type="http://schemas.openxmlformats.org/officeDocument/2006/relationships/slide" Target="/ppt/slides/slide3.xml" Id="Rda5e47f9a2db4f5d" /><Relationship Type="http://schemas.openxmlformats.org/officeDocument/2006/relationships/slide" Target="/ppt/slides/slide4.xml" Id="Rb3225c66104e436c" /><Relationship Type="http://schemas.openxmlformats.org/officeDocument/2006/relationships/slide" Target="/ppt/slides/slide5.xml" Id="R12eab376562d4d6a" /><Relationship Type="http://schemas.openxmlformats.org/officeDocument/2006/relationships/slide" Target="/ppt/slides/slide6.xml" Id="Rf71ac59a48d94cf8" /><Relationship Type="http://schemas.openxmlformats.org/officeDocument/2006/relationships/slide" Target="/ppt/slides/slide7.xml" Id="R228c983fa080497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d3b6a3a4474ac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bd04057f6b4f47" /><Relationship Type="http://schemas.openxmlformats.org/officeDocument/2006/relationships/theme" Target="/ppt/slideMasters/theme/theme1.xml" Id="R80e2c74268e741d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8bd04057f6b4f4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ec27e99b734ca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40d4472e944d2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3cabc2ec324d4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7618763860433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a4ad07e60645a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9f2143a4d5405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2e8c7a27a5470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R-NR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R-NR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R-NR AS ble etablert [år] og holder til i Årnes.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R-NR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R-NR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R-NR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639 692 405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74 472 315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73 349 307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30 445 206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193 924 016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R-NR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ANGELL-HANSEN TRINE  –  4,2 %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BRINGSVERD JOHAN THULIN  –  4,2 %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BYSTRØM KETIL  –  4,2 %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HAUGEN VIDAR  –  4,2 %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HJELME EYSTEIN OLAV  –  4,2 %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JOHNSEN SVEIN  –  4,2 %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R-NR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Salemsvegen 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2150 Årnes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11 42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firmapost@rsmnorge.no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www.rsmnorge.no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982 316 588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R-NR AS</a:t>
            </a:r>
          </a:p>
        </p:txBody>
      </p:sp>
    </p:spTree>
  </p:cSld>
  <p:clrMapOvr>
    <a:masterClrMapping xmlns:a="http://schemas.openxmlformats.org/drawingml/2006/main"/>
  </p:clrMapOvr>
</p:sld>
</file>