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1d7a8b3bc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0c43b189142c9"/>
  </p:sldMasterIdLst>
  <p:sldIdLst>
    <p:sldId xmlns:r="http://schemas.openxmlformats.org/officeDocument/2006/relationships" id="256" r:id="Rd365c1a0ffc945d8"/>
    <p:sldId xmlns:r="http://schemas.openxmlformats.org/officeDocument/2006/relationships" id="257" r:id="R60c2b42ebfec42d5"/>
    <p:sldId xmlns:r="http://schemas.openxmlformats.org/officeDocument/2006/relationships" id="258" r:id="R038304dea9134c32"/>
    <p:sldId xmlns:r="http://schemas.openxmlformats.org/officeDocument/2006/relationships" id="259" r:id="Rd730044f35414c57"/>
    <p:sldId xmlns:r="http://schemas.openxmlformats.org/officeDocument/2006/relationships" id="260" r:id="Rd9e4201d11c044d1"/>
    <p:sldId xmlns:r="http://schemas.openxmlformats.org/officeDocument/2006/relationships" id="261" r:id="R5f79658353294d52"/>
    <p:sldId xmlns:r="http://schemas.openxmlformats.org/officeDocument/2006/relationships" id="262" r:id="R2002a4a702dd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0c43b189142c9" /><Relationship Type="http://schemas.openxmlformats.org/officeDocument/2006/relationships/slide" Target="/ppt/slides/slide1.xml" Id="Rd365c1a0ffc945d8" /><Relationship Type="http://schemas.openxmlformats.org/officeDocument/2006/relationships/slide" Target="/ppt/slides/slide2.xml" Id="R60c2b42ebfec42d5" /><Relationship Type="http://schemas.openxmlformats.org/officeDocument/2006/relationships/slide" Target="/ppt/slides/slide3.xml" Id="R038304dea9134c32" /><Relationship Type="http://schemas.openxmlformats.org/officeDocument/2006/relationships/slide" Target="/ppt/slides/slide4.xml" Id="Rd730044f35414c57" /><Relationship Type="http://schemas.openxmlformats.org/officeDocument/2006/relationships/slide" Target="/ppt/slides/slide5.xml" Id="Rd9e4201d11c044d1" /><Relationship Type="http://schemas.openxmlformats.org/officeDocument/2006/relationships/slide" Target="/ppt/slides/slide6.xml" Id="R5f79658353294d52" /><Relationship Type="http://schemas.openxmlformats.org/officeDocument/2006/relationships/slide" Target="/ppt/slides/slide7.xml" Id="R2002a4a702dd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20cbbe3a9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5f4880ac94252" /><Relationship Type="http://schemas.openxmlformats.org/officeDocument/2006/relationships/theme" Target="/ppt/slideMasters/theme/theme1.xml" Id="R57cfe19ded0f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5f4880ac9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dd3344ad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12d4c307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560f114e1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ae642285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7c019216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d7eb83121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713f01447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