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1c97942e8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6300aeb3e4cc9"/>
  </p:sldMasterIdLst>
  <p:sldIdLst>
    <p:sldId xmlns:r="http://schemas.openxmlformats.org/officeDocument/2006/relationships" id="256" r:id="R8499c244286049b7"/>
    <p:sldId xmlns:r="http://schemas.openxmlformats.org/officeDocument/2006/relationships" id="257" r:id="Rcc0871ae77d349f3"/>
    <p:sldId xmlns:r="http://schemas.openxmlformats.org/officeDocument/2006/relationships" id="258" r:id="Rda5d0016ab1f47d1"/>
    <p:sldId xmlns:r="http://schemas.openxmlformats.org/officeDocument/2006/relationships" id="259" r:id="Rbfe37817cb2340dd"/>
    <p:sldId xmlns:r="http://schemas.openxmlformats.org/officeDocument/2006/relationships" id="260" r:id="Rbe83b7f0c624431d"/>
    <p:sldId xmlns:r="http://schemas.openxmlformats.org/officeDocument/2006/relationships" id="261" r:id="R83ec4fdade4c4e43"/>
    <p:sldId xmlns:r="http://schemas.openxmlformats.org/officeDocument/2006/relationships" id="262" r:id="Re65b7c0c7b9e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6300aeb3e4cc9" /><Relationship Type="http://schemas.openxmlformats.org/officeDocument/2006/relationships/slide" Target="/ppt/slides/slide1.xml" Id="R8499c244286049b7" /><Relationship Type="http://schemas.openxmlformats.org/officeDocument/2006/relationships/slide" Target="/ppt/slides/slide2.xml" Id="Rcc0871ae77d349f3" /><Relationship Type="http://schemas.openxmlformats.org/officeDocument/2006/relationships/slide" Target="/ppt/slides/slide3.xml" Id="Rda5d0016ab1f47d1" /><Relationship Type="http://schemas.openxmlformats.org/officeDocument/2006/relationships/slide" Target="/ppt/slides/slide4.xml" Id="Rbfe37817cb2340dd" /><Relationship Type="http://schemas.openxmlformats.org/officeDocument/2006/relationships/slide" Target="/ppt/slides/slide5.xml" Id="Rbe83b7f0c624431d" /><Relationship Type="http://schemas.openxmlformats.org/officeDocument/2006/relationships/slide" Target="/ppt/slides/slide6.xml" Id="R83ec4fdade4c4e43" /><Relationship Type="http://schemas.openxmlformats.org/officeDocument/2006/relationships/slide" Target="/ppt/slides/slide7.xml" Id="Re65b7c0c7b9e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00dcd4d419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365d8ed2d4533" /><Relationship Type="http://schemas.openxmlformats.org/officeDocument/2006/relationships/theme" Target="/ppt/slideMasters/theme/theme1.xml" Id="R6a05dfb3902341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365d8ed2d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852852bac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a611a00046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afd3e207b4f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5bb9f4f2b47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aa062275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20e3a2eeb40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d0a5145b4c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REMA 1000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5 889 627 000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970 235 000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309 034 000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1 173 268 000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15 524 690 000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REMA 1000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982 254 604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REMA 1000 NORGE AS</a:t>
            </a:r>
          </a:p>
        </p:txBody>
      </p:sp>
    </p:spTree>
  </p:cSld>
  <p:clrMapOvr>
    <a:masterClrMapping xmlns:a="http://schemas.openxmlformats.org/drawingml/2006/main"/>
  </p:clrMapOvr>
</p:sld>
</file>