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a4d82b79f44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5988ed37124334"/>
  </p:sldMasterIdLst>
  <p:sldIdLst>
    <p:sldId xmlns:r="http://schemas.openxmlformats.org/officeDocument/2006/relationships" id="256" r:id="Rfbe0ab0976e44dd8"/>
    <p:sldId xmlns:r="http://schemas.openxmlformats.org/officeDocument/2006/relationships" id="257" r:id="Rc52e3e4559ec4481"/>
    <p:sldId xmlns:r="http://schemas.openxmlformats.org/officeDocument/2006/relationships" id="258" r:id="R30ff26daa61d4033"/>
    <p:sldId xmlns:r="http://schemas.openxmlformats.org/officeDocument/2006/relationships" id="259" r:id="Re48c7c3e909c4ed2"/>
    <p:sldId xmlns:r="http://schemas.openxmlformats.org/officeDocument/2006/relationships" id="260" r:id="Rbce595d1af7449ba"/>
    <p:sldId xmlns:r="http://schemas.openxmlformats.org/officeDocument/2006/relationships" id="261" r:id="R1dcb17574a03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988ed37124334" /><Relationship Type="http://schemas.openxmlformats.org/officeDocument/2006/relationships/slide" Target="/ppt/slides/slide1.xml" Id="Rfbe0ab0976e44dd8" /><Relationship Type="http://schemas.openxmlformats.org/officeDocument/2006/relationships/slide" Target="/ppt/slides/slide2.xml" Id="Rc52e3e4559ec4481" /><Relationship Type="http://schemas.openxmlformats.org/officeDocument/2006/relationships/slide" Target="/ppt/slides/slide3.xml" Id="R30ff26daa61d4033" /><Relationship Type="http://schemas.openxmlformats.org/officeDocument/2006/relationships/slide" Target="/ppt/slides/slide4.xml" Id="Re48c7c3e909c4ed2" /><Relationship Type="http://schemas.openxmlformats.org/officeDocument/2006/relationships/slide" Target="/ppt/slides/slide5.xml" Id="Rbce595d1af7449ba" /><Relationship Type="http://schemas.openxmlformats.org/officeDocument/2006/relationships/slide" Target="/ppt/slides/slide6.xml" Id="R1dcb17574a03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9f00c93c24d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369486a0c44c5" /><Relationship Type="http://schemas.openxmlformats.org/officeDocument/2006/relationships/theme" Target="/ppt/slideMasters/theme/theme1.xml" Id="R6c625ae420804d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e369486a0c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2c9312a444c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659f1c932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d9c1a57a948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6c6443cc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8b81d1ec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182a818da46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URMAKER ARNE 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URMAKER ARNE 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ARNE ØEN AS</a:t>
            </a:r>
          </a:p>
        </p:txBody>
      </p:sp>
    </p:spTree>
  </p:cSld>
  <p:clrMapOvr>
    <a:masterClrMapping xmlns:a="http://schemas.openxmlformats.org/drawingml/2006/main"/>
  </p:clrMapOvr>
</p:sld>
</file>