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afcef3530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4c2e738cc444a"/>
  </p:sldMasterIdLst>
  <p:sldIdLst>
    <p:sldId xmlns:r="http://schemas.openxmlformats.org/officeDocument/2006/relationships" id="256" r:id="Rf6b6907accec48b7"/>
    <p:sldId xmlns:r="http://schemas.openxmlformats.org/officeDocument/2006/relationships" id="257" r:id="R83b02af0db634203"/>
    <p:sldId xmlns:r="http://schemas.openxmlformats.org/officeDocument/2006/relationships" id="258" r:id="R5cd05b4c43bf4610"/>
    <p:sldId xmlns:r="http://schemas.openxmlformats.org/officeDocument/2006/relationships" id="259" r:id="Rfddc17cd40b645f2"/>
    <p:sldId xmlns:r="http://schemas.openxmlformats.org/officeDocument/2006/relationships" id="260" r:id="R5c48bf0c33ab4ef9"/>
    <p:sldId xmlns:r="http://schemas.openxmlformats.org/officeDocument/2006/relationships" id="261" r:id="R4108d97847364a0e"/>
    <p:sldId xmlns:r="http://schemas.openxmlformats.org/officeDocument/2006/relationships" id="262" r:id="Rf8153fed317544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4c2e738cc444a" /><Relationship Type="http://schemas.openxmlformats.org/officeDocument/2006/relationships/slide" Target="/ppt/slides/slide1.xml" Id="Rf6b6907accec48b7" /><Relationship Type="http://schemas.openxmlformats.org/officeDocument/2006/relationships/slide" Target="/ppt/slides/slide2.xml" Id="R83b02af0db634203" /><Relationship Type="http://schemas.openxmlformats.org/officeDocument/2006/relationships/slide" Target="/ppt/slides/slide3.xml" Id="R5cd05b4c43bf4610" /><Relationship Type="http://schemas.openxmlformats.org/officeDocument/2006/relationships/slide" Target="/ppt/slides/slide4.xml" Id="Rfddc17cd40b645f2" /><Relationship Type="http://schemas.openxmlformats.org/officeDocument/2006/relationships/slide" Target="/ppt/slides/slide5.xml" Id="R5c48bf0c33ab4ef9" /><Relationship Type="http://schemas.openxmlformats.org/officeDocument/2006/relationships/slide" Target="/ppt/slides/slide6.xml" Id="R4108d97847364a0e" /><Relationship Type="http://schemas.openxmlformats.org/officeDocument/2006/relationships/slide" Target="/ppt/slides/slide7.xml" Id="Rf8153fed317544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cfd68b51743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4239c2f3446dc" /><Relationship Type="http://schemas.openxmlformats.org/officeDocument/2006/relationships/theme" Target="/ppt/slideMasters/theme/theme1.xml" Id="R07310e74fe73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4239c2f3446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88bbf483e45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1bd6dcb3440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26de287ae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930d804eb43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5ce131b1842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4d822e3204f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670de4c5345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HANS OLAV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JORUNN HAUGEN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