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5fc617ae0d4b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93644bbfd54511"/>
  </p:sldMasterIdLst>
  <p:sldIdLst>
    <p:sldId xmlns:r="http://schemas.openxmlformats.org/officeDocument/2006/relationships" id="256" r:id="R67d47e5676234d22"/>
    <p:sldId xmlns:r="http://schemas.openxmlformats.org/officeDocument/2006/relationships" id="257" r:id="R8074f19061af4748"/>
    <p:sldId xmlns:r="http://schemas.openxmlformats.org/officeDocument/2006/relationships" id="258" r:id="Rc360df4d53034547"/>
    <p:sldId xmlns:r="http://schemas.openxmlformats.org/officeDocument/2006/relationships" id="259" r:id="R1adb15d1909c454b"/>
    <p:sldId xmlns:r="http://schemas.openxmlformats.org/officeDocument/2006/relationships" id="260" r:id="Rfeaad2630c1441b9"/>
    <p:sldId xmlns:r="http://schemas.openxmlformats.org/officeDocument/2006/relationships" id="261" r:id="Rebc1cbcd6a2944f5"/>
    <p:sldId xmlns:r="http://schemas.openxmlformats.org/officeDocument/2006/relationships" id="262" r:id="R57a3749bb13141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93644bbfd54511" /><Relationship Type="http://schemas.openxmlformats.org/officeDocument/2006/relationships/slide" Target="/ppt/slides/slide1.xml" Id="R67d47e5676234d22" /><Relationship Type="http://schemas.openxmlformats.org/officeDocument/2006/relationships/slide" Target="/ppt/slides/slide2.xml" Id="R8074f19061af4748" /><Relationship Type="http://schemas.openxmlformats.org/officeDocument/2006/relationships/slide" Target="/ppt/slides/slide3.xml" Id="Rc360df4d53034547" /><Relationship Type="http://schemas.openxmlformats.org/officeDocument/2006/relationships/slide" Target="/ppt/slides/slide4.xml" Id="R1adb15d1909c454b" /><Relationship Type="http://schemas.openxmlformats.org/officeDocument/2006/relationships/slide" Target="/ppt/slides/slide5.xml" Id="Rfeaad2630c1441b9" /><Relationship Type="http://schemas.openxmlformats.org/officeDocument/2006/relationships/slide" Target="/ppt/slides/slide6.xml" Id="Rebc1cbcd6a2944f5" /><Relationship Type="http://schemas.openxmlformats.org/officeDocument/2006/relationships/slide" Target="/ppt/slides/slide7.xml" Id="R57a3749bb13141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c4a0769a4b4d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e207dc9e8341d4" /><Relationship Type="http://schemas.openxmlformats.org/officeDocument/2006/relationships/theme" Target="/ppt/slideMasters/theme/theme1.xml" Id="R156945edda5843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e207dc9e8341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9d7f9d4d6c47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93aa1cb5746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9317323e34a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c0be1937144a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149bf623b245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0fc2b40e74a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c4c8af7da49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REVISJON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3 980 208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900 843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733 049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554 097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2 007 722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OLAV NEDBERG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JORUNN HAUGEN NEDBERG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Stasjonsgata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3300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75 22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eiker@revisjon.no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982 199 697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AS</a:t>
            </a:r>
          </a:p>
        </p:txBody>
      </p:sp>
    </p:spTree>
  </p:cSld>
  <p:clrMapOvr>
    <a:masterClrMapping xmlns:a="http://schemas.openxmlformats.org/drawingml/2006/main"/>
  </p:clrMapOvr>
</p:sld>
</file>