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22f44d67c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74d31833a4e42"/>
  </p:sldMasterIdLst>
  <p:sldIdLst>
    <p:sldId xmlns:r="http://schemas.openxmlformats.org/officeDocument/2006/relationships" id="256" r:id="R2f8ade8d085b4a40"/>
    <p:sldId xmlns:r="http://schemas.openxmlformats.org/officeDocument/2006/relationships" id="257" r:id="R1ef1911ea0374d9f"/>
    <p:sldId xmlns:r="http://schemas.openxmlformats.org/officeDocument/2006/relationships" id="258" r:id="R1768f4074ea74608"/>
    <p:sldId xmlns:r="http://schemas.openxmlformats.org/officeDocument/2006/relationships" id="259" r:id="R8900fe4e07cf4ece"/>
    <p:sldId xmlns:r="http://schemas.openxmlformats.org/officeDocument/2006/relationships" id="260" r:id="R30c79d819fd747c6"/>
    <p:sldId xmlns:r="http://schemas.openxmlformats.org/officeDocument/2006/relationships" id="261" r:id="R26d39cb4d741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74d31833a4e42" /><Relationship Type="http://schemas.openxmlformats.org/officeDocument/2006/relationships/slide" Target="/ppt/slides/slide1.xml" Id="R2f8ade8d085b4a40" /><Relationship Type="http://schemas.openxmlformats.org/officeDocument/2006/relationships/slide" Target="/ppt/slides/slide2.xml" Id="R1ef1911ea0374d9f" /><Relationship Type="http://schemas.openxmlformats.org/officeDocument/2006/relationships/slide" Target="/ppt/slides/slide3.xml" Id="R1768f4074ea74608" /><Relationship Type="http://schemas.openxmlformats.org/officeDocument/2006/relationships/slide" Target="/ppt/slides/slide4.xml" Id="R8900fe4e07cf4ece" /><Relationship Type="http://schemas.openxmlformats.org/officeDocument/2006/relationships/slide" Target="/ppt/slides/slide5.xml" Id="R30c79d819fd747c6" /><Relationship Type="http://schemas.openxmlformats.org/officeDocument/2006/relationships/slide" Target="/ppt/slides/slide6.xml" Id="R26d39cb4d741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ccea83e89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7ef6c70e4dbc" /><Relationship Type="http://schemas.openxmlformats.org/officeDocument/2006/relationships/theme" Target="/ppt/slideMasters/theme/theme1.xml" Id="Rdbdf5011dbce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77ef6c70e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559eff10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c2b985105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71ef0a8b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8fa3bcc84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4698ba33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0cf38b496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