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d7bf73464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56cca01eb455c"/>
  </p:sldMasterIdLst>
  <p:sldIdLst>
    <p:sldId xmlns:r="http://schemas.openxmlformats.org/officeDocument/2006/relationships" id="256" r:id="Rb2a4f292dbd54676"/>
    <p:sldId xmlns:r="http://schemas.openxmlformats.org/officeDocument/2006/relationships" id="257" r:id="R02d93026980242a2"/>
    <p:sldId xmlns:r="http://schemas.openxmlformats.org/officeDocument/2006/relationships" id="258" r:id="Rf00d0a81b51244cd"/>
    <p:sldId xmlns:r="http://schemas.openxmlformats.org/officeDocument/2006/relationships" id="259" r:id="R959531a851b34827"/>
    <p:sldId xmlns:r="http://schemas.openxmlformats.org/officeDocument/2006/relationships" id="260" r:id="Re023e8230ff7456a"/>
    <p:sldId xmlns:r="http://schemas.openxmlformats.org/officeDocument/2006/relationships" id="261" r:id="Rb8fda3890e85488d"/>
    <p:sldId xmlns:r="http://schemas.openxmlformats.org/officeDocument/2006/relationships" id="262" r:id="R47ece1d11097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56cca01eb455c" /><Relationship Type="http://schemas.openxmlformats.org/officeDocument/2006/relationships/slide" Target="/ppt/slides/slide1.xml" Id="Rb2a4f292dbd54676" /><Relationship Type="http://schemas.openxmlformats.org/officeDocument/2006/relationships/slide" Target="/ppt/slides/slide2.xml" Id="R02d93026980242a2" /><Relationship Type="http://schemas.openxmlformats.org/officeDocument/2006/relationships/slide" Target="/ppt/slides/slide3.xml" Id="Rf00d0a81b51244cd" /><Relationship Type="http://schemas.openxmlformats.org/officeDocument/2006/relationships/slide" Target="/ppt/slides/slide4.xml" Id="R959531a851b34827" /><Relationship Type="http://schemas.openxmlformats.org/officeDocument/2006/relationships/slide" Target="/ppt/slides/slide5.xml" Id="Re023e8230ff7456a" /><Relationship Type="http://schemas.openxmlformats.org/officeDocument/2006/relationships/slide" Target="/ppt/slides/slide6.xml" Id="Rb8fda3890e85488d" /><Relationship Type="http://schemas.openxmlformats.org/officeDocument/2006/relationships/slide" Target="/ppt/slides/slide7.xml" Id="R47ece1d11097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f43dadcae49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4e60b7c241bd" /><Relationship Type="http://schemas.openxmlformats.org/officeDocument/2006/relationships/theme" Target="/ppt/slideMasters/theme/theme1.xml" Id="Rd6f109fe187847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64e60b7c2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fa292cf3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015d464ac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c6f22ca7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eca53364d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dea01c80e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de5e3121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615cba00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