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db4bcb760342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a93efb7dc744ed"/>
  </p:sldMasterIdLst>
  <p:sldIdLst>
    <p:sldId xmlns:r="http://schemas.openxmlformats.org/officeDocument/2006/relationships" id="256" r:id="R3d034ef6047a458f"/>
    <p:sldId xmlns:r="http://schemas.openxmlformats.org/officeDocument/2006/relationships" id="257" r:id="Ra4f8abc947f54adc"/>
    <p:sldId xmlns:r="http://schemas.openxmlformats.org/officeDocument/2006/relationships" id="258" r:id="R9bb1481ee6404222"/>
    <p:sldId xmlns:r="http://schemas.openxmlformats.org/officeDocument/2006/relationships" id="259" r:id="R5450174f72914a29"/>
    <p:sldId xmlns:r="http://schemas.openxmlformats.org/officeDocument/2006/relationships" id="260" r:id="R9d4fd8275535434b"/>
    <p:sldId xmlns:r="http://schemas.openxmlformats.org/officeDocument/2006/relationships" id="261" r:id="Ra62edccc337746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a93efb7dc744ed" /><Relationship Type="http://schemas.openxmlformats.org/officeDocument/2006/relationships/slide" Target="/ppt/slides/slide1.xml" Id="R3d034ef6047a458f" /><Relationship Type="http://schemas.openxmlformats.org/officeDocument/2006/relationships/slide" Target="/ppt/slides/slide2.xml" Id="Ra4f8abc947f54adc" /><Relationship Type="http://schemas.openxmlformats.org/officeDocument/2006/relationships/slide" Target="/ppt/slides/slide3.xml" Id="R9bb1481ee6404222" /><Relationship Type="http://schemas.openxmlformats.org/officeDocument/2006/relationships/slide" Target="/ppt/slides/slide4.xml" Id="R5450174f72914a29" /><Relationship Type="http://schemas.openxmlformats.org/officeDocument/2006/relationships/slide" Target="/ppt/slides/slide5.xml" Id="R9d4fd8275535434b" /><Relationship Type="http://schemas.openxmlformats.org/officeDocument/2006/relationships/slide" Target="/ppt/slides/slide6.xml" Id="Ra62edccc337746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e2ffd62b3b4b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85dc31e9d4ca2" /><Relationship Type="http://schemas.openxmlformats.org/officeDocument/2006/relationships/theme" Target="/ppt/slideMasters/theme/theme1.xml" Id="Re1b8a651c50044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e85dc31e9d4c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c57f03e4d48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eb8ddc2544a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0f34e9af745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5be1379bb48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38ae6a51741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30547cd5247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MEYER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Søderlundmyra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77 00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post@meyer.no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meyer.no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982 181 828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AS</a:t>
            </a:r>
          </a:p>
        </p:txBody>
      </p:sp>
    </p:spTree>
  </p:cSld>
  <p:clrMapOvr>
    <a:masterClrMapping xmlns:a="http://schemas.openxmlformats.org/drawingml/2006/main"/>
  </p:clrMapOvr>
</p:sld>
</file>