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165641540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f4d9205b44d52"/>
  </p:sldMasterIdLst>
  <p:sldIdLst>
    <p:sldId xmlns:r="http://schemas.openxmlformats.org/officeDocument/2006/relationships" id="256" r:id="R16b757f223b44cf6"/>
    <p:sldId xmlns:r="http://schemas.openxmlformats.org/officeDocument/2006/relationships" id="257" r:id="R8b6c971f57d94d41"/>
    <p:sldId xmlns:r="http://schemas.openxmlformats.org/officeDocument/2006/relationships" id="258" r:id="R6ea6e3f0a24e469a"/>
    <p:sldId xmlns:r="http://schemas.openxmlformats.org/officeDocument/2006/relationships" id="259" r:id="Ra0a30faf6f744a19"/>
    <p:sldId xmlns:r="http://schemas.openxmlformats.org/officeDocument/2006/relationships" id="260" r:id="Rcba12692255b450f"/>
    <p:sldId xmlns:r="http://schemas.openxmlformats.org/officeDocument/2006/relationships" id="261" r:id="Rc04c6fa592b740e1"/>
    <p:sldId xmlns:r="http://schemas.openxmlformats.org/officeDocument/2006/relationships" id="262" r:id="Ra6e7ae0e0bca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f4d9205b44d52" /><Relationship Type="http://schemas.openxmlformats.org/officeDocument/2006/relationships/slide" Target="/ppt/slides/slide1.xml" Id="R16b757f223b44cf6" /><Relationship Type="http://schemas.openxmlformats.org/officeDocument/2006/relationships/slide" Target="/ppt/slides/slide2.xml" Id="R8b6c971f57d94d41" /><Relationship Type="http://schemas.openxmlformats.org/officeDocument/2006/relationships/slide" Target="/ppt/slides/slide3.xml" Id="R6ea6e3f0a24e469a" /><Relationship Type="http://schemas.openxmlformats.org/officeDocument/2006/relationships/slide" Target="/ppt/slides/slide4.xml" Id="Ra0a30faf6f744a19" /><Relationship Type="http://schemas.openxmlformats.org/officeDocument/2006/relationships/slide" Target="/ppt/slides/slide5.xml" Id="Rcba12692255b450f" /><Relationship Type="http://schemas.openxmlformats.org/officeDocument/2006/relationships/slide" Target="/ppt/slides/slide6.xml" Id="Rc04c6fa592b740e1" /><Relationship Type="http://schemas.openxmlformats.org/officeDocument/2006/relationships/slide" Target="/ppt/slides/slide7.xml" Id="Ra6e7ae0e0bca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d8f179c70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7312223e4c3c" /><Relationship Type="http://schemas.openxmlformats.org/officeDocument/2006/relationships/theme" Target="/ppt/slideMasters/theme/theme1.xml" Id="R28dcb402ae22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d7312223e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44613e358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453f33c92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b89d4852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62cd1df5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8ed3e463b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afaf9ba7c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94a65afe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