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12e726a5b94a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3a4bfa1ea34745"/>
  </p:sldMasterIdLst>
  <p:sldIdLst>
    <p:sldId xmlns:r="http://schemas.openxmlformats.org/officeDocument/2006/relationships" id="256" r:id="R11378bfded694b4a"/>
    <p:sldId xmlns:r="http://schemas.openxmlformats.org/officeDocument/2006/relationships" id="257" r:id="Rdcdbe9a5d0364249"/>
    <p:sldId xmlns:r="http://schemas.openxmlformats.org/officeDocument/2006/relationships" id="258" r:id="Rde115f9c2ce044c4"/>
    <p:sldId xmlns:r="http://schemas.openxmlformats.org/officeDocument/2006/relationships" id="259" r:id="R4f95fc307ce646cc"/>
    <p:sldId xmlns:r="http://schemas.openxmlformats.org/officeDocument/2006/relationships" id="260" r:id="R21d76d34c06e43f3"/>
    <p:sldId xmlns:r="http://schemas.openxmlformats.org/officeDocument/2006/relationships" id="261" r:id="R993a88d9016d4ef8"/>
    <p:sldId xmlns:r="http://schemas.openxmlformats.org/officeDocument/2006/relationships" id="262" r:id="R3142593147ae47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3a4bfa1ea34745" /><Relationship Type="http://schemas.openxmlformats.org/officeDocument/2006/relationships/slide" Target="/ppt/slides/slide1.xml" Id="R11378bfded694b4a" /><Relationship Type="http://schemas.openxmlformats.org/officeDocument/2006/relationships/slide" Target="/ppt/slides/slide2.xml" Id="Rdcdbe9a5d0364249" /><Relationship Type="http://schemas.openxmlformats.org/officeDocument/2006/relationships/slide" Target="/ppt/slides/slide3.xml" Id="Rde115f9c2ce044c4" /><Relationship Type="http://schemas.openxmlformats.org/officeDocument/2006/relationships/slide" Target="/ppt/slides/slide4.xml" Id="R4f95fc307ce646cc" /><Relationship Type="http://schemas.openxmlformats.org/officeDocument/2006/relationships/slide" Target="/ppt/slides/slide5.xml" Id="R21d76d34c06e43f3" /><Relationship Type="http://schemas.openxmlformats.org/officeDocument/2006/relationships/slide" Target="/ppt/slides/slide6.xml" Id="R993a88d9016d4ef8" /><Relationship Type="http://schemas.openxmlformats.org/officeDocument/2006/relationships/slide" Target="/ppt/slides/slide7.xml" Id="R3142593147ae47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28e33e3bd48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c0485c09b43aa" /><Relationship Type="http://schemas.openxmlformats.org/officeDocument/2006/relationships/theme" Target="/ppt/slideMasters/theme/theme1.xml" Id="R387fc4eeaa1544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0c0485c09b43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7801344154f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fb7fd3d6e4e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6fef997354a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41094b70346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fd09813ab44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3245b740a45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873ceb15f4c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GLASTAD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EIENDOM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3 119 134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−16 882 269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19 677 394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1 984 340 979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3 347 288 080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982 147 417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EIENDOM AS</a:t>
            </a:r>
          </a:p>
        </p:txBody>
      </p:sp>
    </p:spTree>
  </p:cSld>
  <p:clrMapOvr>
    <a:masterClrMapping xmlns:a="http://schemas.openxmlformats.org/drawingml/2006/main"/>
  </p:clrMapOvr>
</p:sld>
</file>