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8e1e1164bd45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67631d3b704ff8"/>
  </p:sldMasterIdLst>
  <p:sldIdLst>
    <p:sldId xmlns:r="http://schemas.openxmlformats.org/officeDocument/2006/relationships" id="256" r:id="Ra6f7d6a6520b452c"/>
    <p:sldId xmlns:r="http://schemas.openxmlformats.org/officeDocument/2006/relationships" id="257" r:id="R0c1a9f50b5bf4c3b"/>
    <p:sldId xmlns:r="http://schemas.openxmlformats.org/officeDocument/2006/relationships" id="258" r:id="Rd6d2c114a5374a04"/>
    <p:sldId xmlns:r="http://schemas.openxmlformats.org/officeDocument/2006/relationships" id="259" r:id="Rcfad340d089d48b1"/>
    <p:sldId xmlns:r="http://schemas.openxmlformats.org/officeDocument/2006/relationships" id="260" r:id="R85829651517c4116"/>
    <p:sldId xmlns:r="http://schemas.openxmlformats.org/officeDocument/2006/relationships" id="261" r:id="R67f81e5cfa8146cc"/>
    <p:sldId xmlns:r="http://schemas.openxmlformats.org/officeDocument/2006/relationships" id="262" r:id="R1e659c0af14f45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67631d3b704ff8" /><Relationship Type="http://schemas.openxmlformats.org/officeDocument/2006/relationships/slide" Target="/ppt/slides/slide1.xml" Id="Ra6f7d6a6520b452c" /><Relationship Type="http://schemas.openxmlformats.org/officeDocument/2006/relationships/slide" Target="/ppt/slides/slide2.xml" Id="R0c1a9f50b5bf4c3b" /><Relationship Type="http://schemas.openxmlformats.org/officeDocument/2006/relationships/slide" Target="/ppt/slides/slide3.xml" Id="Rd6d2c114a5374a04" /><Relationship Type="http://schemas.openxmlformats.org/officeDocument/2006/relationships/slide" Target="/ppt/slides/slide4.xml" Id="Rcfad340d089d48b1" /><Relationship Type="http://schemas.openxmlformats.org/officeDocument/2006/relationships/slide" Target="/ppt/slides/slide5.xml" Id="R85829651517c4116" /><Relationship Type="http://schemas.openxmlformats.org/officeDocument/2006/relationships/slide" Target="/ppt/slides/slide6.xml" Id="R67f81e5cfa8146cc" /><Relationship Type="http://schemas.openxmlformats.org/officeDocument/2006/relationships/slide" Target="/ppt/slides/slide7.xml" Id="R1e659c0af14f45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261a29eb3b4e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6784f1c714762" /><Relationship Type="http://schemas.openxmlformats.org/officeDocument/2006/relationships/theme" Target="/ppt/slideMasters/theme/theme1.xml" Id="R8bdb08dfbe3e4e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56784f1c7147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b447d92b0f46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be040557546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af6b0769df4c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d77e5ea9143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2d13b921ce49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dd0e0b6ac40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cd7be056d84c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SPERREBOTN HANDEL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SPERREBOTN HANDEL AS ble etablert [år] og holder til i Sperrebotn.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32 868 288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511 420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653 486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7 772 383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12 359 195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SPERREBOTN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Vålerveien 925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1591 Sperrebotn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982 146 992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