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2d67b9db3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9800c7b0c4f82"/>
  </p:sldMasterIdLst>
  <p:sldIdLst>
    <p:sldId xmlns:r="http://schemas.openxmlformats.org/officeDocument/2006/relationships" id="256" r:id="R254051202b884e15"/>
    <p:sldId xmlns:r="http://schemas.openxmlformats.org/officeDocument/2006/relationships" id="257" r:id="R3219fece63ab48a4"/>
    <p:sldId xmlns:r="http://schemas.openxmlformats.org/officeDocument/2006/relationships" id="258" r:id="Ra91ef37f3fd24e65"/>
    <p:sldId xmlns:r="http://schemas.openxmlformats.org/officeDocument/2006/relationships" id="259" r:id="R763fb49fec484139"/>
    <p:sldId xmlns:r="http://schemas.openxmlformats.org/officeDocument/2006/relationships" id="260" r:id="Rcff1c2cb249b40b4"/>
    <p:sldId xmlns:r="http://schemas.openxmlformats.org/officeDocument/2006/relationships" id="261" r:id="R51bf55d6f53a45dc"/>
    <p:sldId xmlns:r="http://schemas.openxmlformats.org/officeDocument/2006/relationships" id="262" r:id="R87dbaea4c935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9800c7b0c4f82" /><Relationship Type="http://schemas.openxmlformats.org/officeDocument/2006/relationships/slide" Target="/ppt/slides/slide1.xml" Id="R254051202b884e15" /><Relationship Type="http://schemas.openxmlformats.org/officeDocument/2006/relationships/slide" Target="/ppt/slides/slide2.xml" Id="R3219fece63ab48a4" /><Relationship Type="http://schemas.openxmlformats.org/officeDocument/2006/relationships/slide" Target="/ppt/slides/slide3.xml" Id="Ra91ef37f3fd24e65" /><Relationship Type="http://schemas.openxmlformats.org/officeDocument/2006/relationships/slide" Target="/ppt/slides/slide4.xml" Id="R763fb49fec484139" /><Relationship Type="http://schemas.openxmlformats.org/officeDocument/2006/relationships/slide" Target="/ppt/slides/slide5.xml" Id="Rcff1c2cb249b40b4" /><Relationship Type="http://schemas.openxmlformats.org/officeDocument/2006/relationships/slide" Target="/ppt/slides/slide6.xml" Id="R51bf55d6f53a45dc" /><Relationship Type="http://schemas.openxmlformats.org/officeDocument/2006/relationships/slide" Target="/ppt/slides/slide7.xml" Id="R87dbaea4c935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dae84ae7a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438d7af8498c" /><Relationship Type="http://schemas.openxmlformats.org/officeDocument/2006/relationships/theme" Target="/ppt/slideMasters/theme/theme1.xml" Id="R89a403562f1e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c438d7af8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73ce551d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a5294457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ae903faf8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7db07800b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f4d9875a6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c665a8fc8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03d165f7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