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3245dd3e2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2a8c32a2b4e80"/>
  </p:sldMasterIdLst>
  <p:sldIdLst>
    <p:sldId xmlns:r="http://schemas.openxmlformats.org/officeDocument/2006/relationships" id="256" r:id="R2b20429ff73f4664"/>
    <p:sldId xmlns:r="http://schemas.openxmlformats.org/officeDocument/2006/relationships" id="257" r:id="R5dc2a6ef923c4841"/>
    <p:sldId xmlns:r="http://schemas.openxmlformats.org/officeDocument/2006/relationships" id="258" r:id="R9940dea942b549c5"/>
    <p:sldId xmlns:r="http://schemas.openxmlformats.org/officeDocument/2006/relationships" id="259" r:id="R8c17ff2b244149d3"/>
    <p:sldId xmlns:r="http://schemas.openxmlformats.org/officeDocument/2006/relationships" id="260" r:id="Rf454bb6a6bc94dae"/>
    <p:sldId xmlns:r="http://schemas.openxmlformats.org/officeDocument/2006/relationships" id="261" r:id="R665bde832ba641f6"/>
    <p:sldId xmlns:r="http://schemas.openxmlformats.org/officeDocument/2006/relationships" id="262" r:id="R75399cc9543d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2a8c32a2b4e80" /><Relationship Type="http://schemas.openxmlformats.org/officeDocument/2006/relationships/slide" Target="/ppt/slides/slide1.xml" Id="R2b20429ff73f4664" /><Relationship Type="http://schemas.openxmlformats.org/officeDocument/2006/relationships/slide" Target="/ppt/slides/slide2.xml" Id="R5dc2a6ef923c4841" /><Relationship Type="http://schemas.openxmlformats.org/officeDocument/2006/relationships/slide" Target="/ppt/slides/slide3.xml" Id="R9940dea942b549c5" /><Relationship Type="http://schemas.openxmlformats.org/officeDocument/2006/relationships/slide" Target="/ppt/slides/slide4.xml" Id="R8c17ff2b244149d3" /><Relationship Type="http://schemas.openxmlformats.org/officeDocument/2006/relationships/slide" Target="/ppt/slides/slide5.xml" Id="Rf454bb6a6bc94dae" /><Relationship Type="http://schemas.openxmlformats.org/officeDocument/2006/relationships/slide" Target="/ppt/slides/slide6.xml" Id="R665bde832ba641f6" /><Relationship Type="http://schemas.openxmlformats.org/officeDocument/2006/relationships/slide" Target="/ppt/slides/slide7.xml" Id="R75399cc9543d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fe1d337a9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662f174cd4924" /><Relationship Type="http://schemas.openxmlformats.org/officeDocument/2006/relationships/theme" Target="/ppt/slideMasters/theme/theme1.xml" Id="Rd85e170e4172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662f174cd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a0b7f889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33a3c8f3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6bd654828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eb097ec7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8bee23691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7392d4e4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a84c8d61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