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3c7cde21a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494f645b409f"/>
  </p:sldMasterIdLst>
  <p:sldIdLst>
    <p:sldId xmlns:r="http://schemas.openxmlformats.org/officeDocument/2006/relationships" id="256" r:id="Rbbcb61325baa4d8d"/>
    <p:sldId xmlns:r="http://schemas.openxmlformats.org/officeDocument/2006/relationships" id="257" r:id="R3648e0ba5fe24e4f"/>
    <p:sldId xmlns:r="http://schemas.openxmlformats.org/officeDocument/2006/relationships" id="258" r:id="R5864f66eb11d43d1"/>
    <p:sldId xmlns:r="http://schemas.openxmlformats.org/officeDocument/2006/relationships" id="259" r:id="Rd939121661d44426"/>
    <p:sldId xmlns:r="http://schemas.openxmlformats.org/officeDocument/2006/relationships" id="260" r:id="R93cce0d89f2641b4"/>
    <p:sldId xmlns:r="http://schemas.openxmlformats.org/officeDocument/2006/relationships" id="261" r:id="Rebd2c9939ea9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494f645b409f" /><Relationship Type="http://schemas.openxmlformats.org/officeDocument/2006/relationships/slide" Target="/ppt/slides/slide1.xml" Id="Rbbcb61325baa4d8d" /><Relationship Type="http://schemas.openxmlformats.org/officeDocument/2006/relationships/slide" Target="/ppt/slides/slide2.xml" Id="R3648e0ba5fe24e4f" /><Relationship Type="http://schemas.openxmlformats.org/officeDocument/2006/relationships/slide" Target="/ppt/slides/slide3.xml" Id="R5864f66eb11d43d1" /><Relationship Type="http://schemas.openxmlformats.org/officeDocument/2006/relationships/slide" Target="/ppt/slides/slide4.xml" Id="Rd939121661d44426" /><Relationship Type="http://schemas.openxmlformats.org/officeDocument/2006/relationships/slide" Target="/ppt/slides/slide5.xml" Id="R93cce0d89f2641b4" /><Relationship Type="http://schemas.openxmlformats.org/officeDocument/2006/relationships/slide" Target="/ppt/slides/slide6.xml" Id="Rebd2c9939ea9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0ea6d3dba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fa35604c472a" /><Relationship Type="http://schemas.openxmlformats.org/officeDocument/2006/relationships/theme" Target="/ppt/slideMasters/theme/theme1.xml" Id="R51686aed40f1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ffa35604c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844a2359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c48c89a6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70e3a254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fccde154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3209f975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d6eebbe3e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