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93a5bd2d6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10d35e8224157"/>
  </p:sldMasterIdLst>
  <p:sldIdLst>
    <p:sldId xmlns:r="http://schemas.openxmlformats.org/officeDocument/2006/relationships" id="256" r:id="R165e1fbbd25f42b6"/>
    <p:sldId xmlns:r="http://schemas.openxmlformats.org/officeDocument/2006/relationships" id="257" r:id="R94f61196b6164157"/>
    <p:sldId xmlns:r="http://schemas.openxmlformats.org/officeDocument/2006/relationships" id="258" r:id="R36bd359689d2475c"/>
    <p:sldId xmlns:r="http://schemas.openxmlformats.org/officeDocument/2006/relationships" id="259" r:id="R882b130b1a5f4dc8"/>
    <p:sldId xmlns:r="http://schemas.openxmlformats.org/officeDocument/2006/relationships" id="260" r:id="R568788ac7cc24556"/>
    <p:sldId xmlns:r="http://schemas.openxmlformats.org/officeDocument/2006/relationships" id="261" r:id="R5c1a3284b22a4655"/>
    <p:sldId xmlns:r="http://schemas.openxmlformats.org/officeDocument/2006/relationships" id="262" r:id="R9bc8cc8093a8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10d35e8224157" /><Relationship Type="http://schemas.openxmlformats.org/officeDocument/2006/relationships/slide" Target="/ppt/slides/slide1.xml" Id="R165e1fbbd25f42b6" /><Relationship Type="http://schemas.openxmlformats.org/officeDocument/2006/relationships/slide" Target="/ppt/slides/slide2.xml" Id="R94f61196b6164157" /><Relationship Type="http://schemas.openxmlformats.org/officeDocument/2006/relationships/slide" Target="/ppt/slides/slide3.xml" Id="R36bd359689d2475c" /><Relationship Type="http://schemas.openxmlformats.org/officeDocument/2006/relationships/slide" Target="/ppt/slides/slide4.xml" Id="R882b130b1a5f4dc8" /><Relationship Type="http://schemas.openxmlformats.org/officeDocument/2006/relationships/slide" Target="/ppt/slides/slide5.xml" Id="R568788ac7cc24556" /><Relationship Type="http://schemas.openxmlformats.org/officeDocument/2006/relationships/slide" Target="/ppt/slides/slide6.xml" Id="R5c1a3284b22a4655" /><Relationship Type="http://schemas.openxmlformats.org/officeDocument/2006/relationships/slide" Target="/ppt/slides/slide7.xml" Id="R9bc8cc8093a8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e71bf368c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dd7d38d948c4" /><Relationship Type="http://schemas.openxmlformats.org/officeDocument/2006/relationships/theme" Target="/ppt/slideMasters/theme/theme1.xml" Id="R07c7c8646b6d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3dd7d38d9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63f07276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049fcecf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8f980ce9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5fe299bc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1896e08f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da38192b8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4a32cc04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