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420e96453d4f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4fcf76cb304be3"/>
  </p:sldMasterIdLst>
  <p:sldIdLst>
    <p:sldId xmlns:r="http://schemas.openxmlformats.org/officeDocument/2006/relationships" id="256" r:id="R5b66da6a8efb4610"/>
    <p:sldId xmlns:r="http://schemas.openxmlformats.org/officeDocument/2006/relationships" id="257" r:id="R58f7774c656644b6"/>
    <p:sldId xmlns:r="http://schemas.openxmlformats.org/officeDocument/2006/relationships" id="258" r:id="Rd7a98727efdc4f22"/>
    <p:sldId xmlns:r="http://schemas.openxmlformats.org/officeDocument/2006/relationships" id="259" r:id="R3c02e0590c954253"/>
    <p:sldId xmlns:r="http://schemas.openxmlformats.org/officeDocument/2006/relationships" id="260" r:id="R4c08c05ff49541b0"/>
    <p:sldId xmlns:r="http://schemas.openxmlformats.org/officeDocument/2006/relationships" id="261" r:id="Rb3c6973bd23249a7"/>
    <p:sldId xmlns:r="http://schemas.openxmlformats.org/officeDocument/2006/relationships" id="262" r:id="Rcd216b47dcf04b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fcf76cb304be3" /><Relationship Type="http://schemas.openxmlformats.org/officeDocument/2006/relationships/slide" Target="/ppt/slides/slide1.xml" Id="R5b66da6a8efb4610" /><Relationship Type="http://schemas.openxmlformats.org/officeDocument/2006/relationships/slide" Target="/ppt/slides/slide2.xml" Id="R58f7774c656644b6" /><Relationship Type="http://schemas.openxmlformats.org/officeDocument/2006/relationships/slide" Target="/ppt/slides/slide3.xml" Id="Rd7a98727efdc4f22" /><Relationship Type="http://schemas.openxmlformats.org/officeDocument/2006/relationships/slide" Target="/ppt/slides/slide4.xml" Id="R3c02e0590c954253" /><Relationship Type="http://schemas.openxmlformats.org/officeDocument/2006/relationships/slide" Target="/ppt/slides/slide5.xml" Id="R4c08c05ff49541b0" /><Relationship Type="http://schemas.openxmlformats.org/officeDocument/2006/relationships/slide" Target="/ppt/slides/slide6.xml" Id="Rb3c6973bd23249a7" /><Relationship Type="http://schemas.openxmlformats.org/officeDocument/2006/relationships/slide" Target="/ppt/slides/slide7.xml" Id="Rcd216b47dcf04b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ef8af137f44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d960f8ace46c7" /><Relationship Type="http://schemas.openxmlformats.org/officeDocument/2006/relationships/theme" Target="/ppt/slideMasters/theme/theme1.xml" Id="R566670e80c1540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dd960f8ace46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63b6e709d4d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2177df17749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4bb7107434e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caf48640a4c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eed2e37e042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0095fc68144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af68a278745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NUMEDAL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NUMEDAL REGNSKAPSKONTOR AS ble etablert [år] og holder til i Veggli.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3 393 067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494 393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384 919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1 172 704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HIMONI-K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Numedalstunet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3628 Veggli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982 003 202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