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1ff336e1e243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ffae23a68142f1"/>
  </p:sldMasterIdLst>
  <p:sldIdLst>
    <p:sldId xmlns:r="http://schemas.openxmlformats.org/officeDocument/2006/relationships" id="256" r:id="Rd75a39f9ef7c4f69"/>
    <p:sldId xmlns:r="http://schemas.openxmlformats.org/officeDocument/2006/relationships" id="257" r:id="Reb41b387fd2749c3"/>
    <p:sldId xmlns:r="http://schemas.openxmlformats.org/officeDocument/2006/relationships" id="258" r:id="R32ee789d5c974781"/>
    <p:sldId xmlns:r="http://schemas.openxmlformats.org/officeDocument/2006/relationships" id="259" r:id="R720a98e035914fdf"/>
    <p:sldId xmlns:r="http://schemas.openxmlformats.org/officeDocument/2006/relationships" id="260" r:id="Rea58cea8e52b4e47"/>
    <p:sldId xmlns:r="http://schemas.openxmlformats.org/officeDocument/2006/relationships" id="261" r:id="R18d6df41a4c34f34"/>
    <p:sldId xmlns:r="http://schemas.openxmlformats.org/officeDocument/2006/relationships" id="262" r:id="R81976440c44d4e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ffae23a68142f1" /><Relationship Type="http://schemas.openxmlformats.org/officeDocument/2006/relationships/slide" Target="/ppt/slides/slide1.xml" Id="Rd75a39f9ef7c4f69" /><Relationship Type="http://schemas.openxmlformats.org/officeDocument/2006/relationships/slide" Target="/ppt/slides/slide2.xml" Id="Reb41b387fd2749c3" /><Relationship Type="http://schemas.openxmlformats.org/officeDocument/2006/relationships/slide" Target="/ppt/slides/slide3.xml" Id="R32ee789d5c974781" /><Relationship Type="http://schemas.openxmlformats.org/officeDocument/2006/relationships/slide" Target="/ppt/slides/slide4.xml" Id="R720a98e035914fdf" /><Relationship Type="http://schemas.openxmlformats.org/officeDocument/2006/relationships/slide" Target="/ppt/slides/slide5.xml" Id="Rea58cea8e52b4e47" /><Relationship Type="http://schemas.openxmlformats.org/officeDocument/2006/relationships/slide" Target="/ppt/slides/slide6.xml" Id="R18d6df41a4c34f34" /><Relationship Type="http://schemas.openxmlformats.org/officeDocument/2006/relationships/slide" Target="/ppt/slides/slide7.xml" Id="R81976440c44d4e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879b2d7f8843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c5191883d4fac" /><Relationship Type="http://schemas.openxmlformats.org/officeDocument/2006/relationships/theme" Target="/ppt/slideMasters/theme/theme1.xml" Id="Rd3b66895a8e640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cc5191883d4f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415fb14c64b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24554c2504e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c96a35ae34f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0095f8b49f4a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6a7c1f25c4a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57b2320ab45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82ae696a14a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YDSTEBØ MANAGEMENT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YDSTEBØ MANAGEMENT CONSULTING AS ble etablert [år] og holder til i Røyneberg.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−273 897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656 575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23 164 430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23 174 582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YDSTEBØ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Myklabergtunet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4052 Røyneberg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981 985 397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