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9710f439ed4c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b1f2f929b142c4"/>
  </p:sldMasterIdLst>
  <p:sldIdLst>
    <p:sldId xmlns:r="http://schemas.openxmlformats.org/officeDocument/2006/relationships" id="256" r:id="R504faff4f6db41c0"/>
    <p:sldId xmlns:r="http://schemas.openxmlformats.org/officeDocument/2006/relationships" id="257" r:id="R5d72b455112641ce"/>
    <p:sldId xmlns:r="http://schemas.openxmlformats.org/officeDocument/2006/relationships" id="258" r:id="R1f11c7d871444e2a"/>
    <p:sldId xmlns:r="http://schemas.openxmlformats.org/officeDocument/2006/relationships" id="259" r:id="Rf434538dfda440cb"/>
    <p:sldId xmlns:r="http://schemas.openxmlformats.org/officeDocument/2006/relationships" id="260" r:id="R2e13848264594f4d"/>
    <p:sldId xmlns:r="http://schemas.openxmlformats.org/officeDocument/2006/relationships" id="261" r:id="Rd678af82a32642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1f2f929b142c4" /><Relationship Type="http://schemas.openxmlformats.org/officeDocument/2006/relationships/slide" Target="/ppt/slides/slide1.xml" Id="R504faff4f6db41c0" /><Relationship Type="http://schemas.openxmlformats.org/officeDocument/2006/relationships/slide" Target="/ppt/slides/slide2.xml" Id="R5d72b455112641ce" /><Relationship Type="http://schemas.openxmlformats.org/officeDocument/2006/relationships/slide" Target="/ppt/slides/slide3.xml" Id="R1f11c7d871444e2a" /><Relationship Type="http://schemas.openxmlformats.org/officeDocument/2006/relationships/slide" Target="/ppt/slides/slide4.xml" Id="Rf434538dfda440cb" /><Relationship Type="http://schemas.openxmlformats.org/officeDocument/2006/relationships/slide" Target="/ppt/slides/slide5.xml" Id="R2e13848264594f4d" /><Relationship Type="http://schemas.openxmlformats.org/officeDocument/2006/relationships/slide" Target="/ppt/slides/slide6.xml" Id="Rd678af82a32642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05daff47d448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573304c0744ca" /><Relationship Type="http://schemas.openxmlformats.org/officeDocument/2006/relationships/theme" Target="/ppt/slideMasters/theme/theme1.xml" Id="R2f8bd6fcf75f42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3573304c0744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47e66ff3d41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67d04415649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683bf17c64e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f8b1a4a1c49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4d81a688649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284698e5c48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YDSTEBØ MANAGEMENT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Myklabergtunet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981 985 397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