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8711d071e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48c073db74fa8"/>
  </p:sldMasterIdLst>
  <p:sldIdLst>
    <p:sldId xmlns:r="http://schemas.openxmlformats.org/officeDocument/2006/relationships" id="256" r:id="R7dc6a1c9400c401c"/>
    <p:sldId xmlns:r="http://schemas.openxmlformats.org/officeDocument/2006/relationships" id="257" r:id="R72338de584534b46"/>
    <p:sldId xmlns:r="http://schemas.openxmlformats.org/officeDocument/2006/relationships" id="258" r:id="R4e010046854242d0"/>
    <p:sldId xmlns:r="http://schemas.openxmlformats.org/officeDocument/2006/relationships" id="259" r:id="R6ea0bfb0f43d4e1b"/>
    <p:sldId xmlns:r="http://schemas.openxmlformats.org/officeDocument/2006/relationships" id="260" r:id="R2fb4bd05bfb04328"/>
    <p:sldId xmlns:r="http://schemas.openxmlformats.org/officeDocument/2006/relationships" id="261" r:id="R205a833b0c7b47b6"/>
    <p:sldId xmlns:r="http://schemas.openxmlformats.org/officeDocument/2006/relationships" id="262" r:id="Rb181719de451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48c073db74fa8" /><Relationship Type="http://schemas.openxmlformats.org/officeDocument/2006/relationships/slide" Target="/ppt/slides/slide1.xml" Id="R7dc6a1c9400c401c" /><Relationship Type="http://schemas.openxmlformats.org/officeDocument/2006/relationships/slide" Target="/ppt/slides/slide2.xml" Id="R72338de584534b46" /><Relationship Type="http://schemas.openxmlformats.org/officeDocument/2006/relationships/slide" Target="/ppt/slides/slide3.xml" Id="R4e010046854242d0" /><Relationship Type="http://schemas.openxmlformats.org/officeDocument/2006/relationships/slide" Target="/ppt/slides/slide4.xml" Id="R6ea0bfb0f43d4e1b" /><Relationship Type="http://schemas.openxmlformats.org/officeDocument/2006/relationships/slide" Target="/ppt/slides/slide5.xml" Id="R2fb4bd05bfb04328" /><Relationship Type="http://schemas.openxmlformats.org/officeDocument/2006/relationships/slide" Target="/ppt/slides/slide6.xml" Id="R205a833b0c7b47b6" /><Relationship Type="http://schemas.openxmlformats.org/officeDocument/2006/relationships/slide" Target="/ppt/slides/slide7.xml" Id="Rb181719de451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8f4f09573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54d7ca504e54" /><Relationship Type="http://schemas.openxmlformats.org/officeDocument/2006/relationships/theme" Target="/ppt/slideMasters/theme/theme1.xml" Id="R7d2f0b1e32dd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254d7ca50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2044df264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55cdb214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fb2c0d49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5e4bb727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86908b02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5fd20b023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bee9faae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