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72c6a073347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61d2d481b4cf0"/>
  </p:sldMasterIdLst>
  <p:sldIdLst>
    <p:sldId xmlns:r="http://schemas.openxmlformats.org/officeDocument/2006/relationships" id="256" r:id="R7e3da003467a4b69"/>
    <p:sldId xmlns:r="http://schemas.openxmlformats.org/officeDocument/2006/relationships" id="257" r:id="Rc09a189720ea44c5"/>
    <p:sldId xmlns:r="http://schemas.openxmlformats.org/officeDocument/2006/relationships" id="258" r:id="Ra9507eeef07a4d89"/>
    <p:sldId xmlns:r="http://schemas.openxmlformats.org/officeDocument/2006/relationships" id="259" r:id="Rb5253bedbc0c4720"/>
    <p:sldId xmlns:r="http://schemas.openxmlformats.org/officeDocument/2006/relationships" id="260" r:id="Rf44ff9fda50a462f"/>
    <p:sldId xmlns:r="http://schemas.openxmlformats.org/officeDocument/2006/relationships" id="261" r:id="R52778ea4b35445db"/>
    <p:sldId xmlns:r="http://schemas.openxmlformats.org/officeDocument/2006/relationships" id="262" r:id="R18be3d81fe8d49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61d2d481b4cf0" /><Relationship Type="http://schemas.openxmlformats.org/officeDocument/2006/relationships/slide" Target="/ppt/slides/slide1.xml" Id="R7e3da003467a4b69" /><Relationship Type="http://schemas.openxmlformats.org/officeDocument/2006/relationships/slide" Target="/ppt/slides/slide2.xml" Id="Rc09a189720ea44c5" /><Relationship Type="http://schemas.openxmlformats.org/officeDocument/2006/relationships/slide" Target="/ppt/slides/slide3.xml" Id="Ra9507eeef07a4d89" /><Relationship Type="http://schemas.openxmlformats.org/officeDocument/2006/relationships/slide" Target="/ppt/slides/slide4.xml" Id="Rb5253bedbc0c4720" /><Relationship Type="http://schemas.openxmlformats.org/officeDocument/2006/relationships/slide" Target="/ppt/slides/slide5.xml" Id="Rf44ff9fda50a462f" /><Relationship Type="http://schemas.openxmlformats.org/officeDocument/2006/relationships/slide" Target="/ppt/slides/slide6.xml" Id="R52778ea4b35445db" /><Relationship Type="http://schemas.openxmlformats.org/officeDocument/2006/relationships/slide" Target="/ppt/slides/slide7.xml" Id="R18be3d81fe8d49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c43d93be7440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f0306ffb64c87" /><Relationship Type="http://schemas.openxmlformats.org/officeDocument/2006/relationships/theme" Target="/ppt/slideMasters/theme/theme1.xml" Id="Rb0f5a99185924a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3f0306ffb64c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3e7a41c4845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00aaaa5e746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ddf610b744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f8a83786b4d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b4e907bcf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7606e1c8a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686b95a3147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JØRGENSEN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JØRGENSEN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21 989 866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68 560 225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81 287 682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Eilert Sundts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92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981 879 430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JØRGENSEN CAPITAL AS</a:t>
            </a:r>
          </a:p>
        </p:txBody>
      </p:sp>
    </p:spTree>
  </p:cSld>
  <p:clrMapOvr>
    <a:masterClrMapping xmlns:a="http://schemas.openxmlformats.org/drawingml/2006/main"/>
  </p:clrMapOvr>
</p:sld>
</file>