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2e362787dc8462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98aaf45b5d84035"/>
  </p:sldMasterIdLst>
  <p:sldIdLst>
    <p:sldId xmlns:r="http://schemas.openxmlformats.org/officeDocument/2006/relationships" id="256" r:id="R84213188e7cf48f5"/>
    <p:sldId xmlns:r="http://schemas.openxmlformats.org/officeDocument/2006/relationships" id="257" r:id="Rfa494853eba54d74"/>
    <p:sldId xmlns:r="http://schemas.openxmlformats.org/officeDocument/2006/relationships" id="258" r:id="R8561ab1a09734b92"/>
    <p:sldId xmlns:r="http://schemas.openxmlformats.org/officeDocument/2006/relationships" id="259" r:id="Rb09dbbf7e2d24d2d"/>
    <p:sldId xmlns:r="http://schemas.openxmlformats.org/officeDocument/2006/relationships" id="260" r:id="R2b0929d0e537417a"/>
    <p:sldId xmlns:r="http://schemas.openxmlformats.org/officeDocument/2006/relationships" id="261" r:id="Rb920b581e9124a3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98aaf45b5d84035" /><Relationship Type="http://schemas.openxmlformats.org/officeDocument/2006/relationships/slide" Target="/ppt/slides/slide1.xml" Id="R84213188e7cf48f5" /><Relationship Type="http://schemas.openxmlformats.org/officeDocument/2006/relationships/slide" Target="/ppt/slides/slide2.xml" Id="Rfa494853eba54d74" /><Relationship Type="http://schemas.openxmlformats.org/officeDocument/2006/relationships/slide" Target="/ppt/slides/slide3.xml" Id="R8561ab1a09734b92" /><Relationship Type="http://schemas.openxmlformats.org/officeDocument/2006/relationships/slide" Target="/ppt/slides/slide4.xml" Id="Rb09dbbf7e2d24d2d" /><Relationship Type="http://schemas.openxmlformats.org/officeDocument/2006/relationships/slide" Target="/ppt/slides/slide5.xml" Id="R2b0929d0e537417a" /><Relationship Type="http://schemas.openxmlformats.org/officeDocument/2006/relationships/slide" Target="/ppt/slides/slide6.xml" Id="Rb920b581e9124a3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213c884b41f48b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bedcc785004da0" /><Relationship Type="http://schemas.openxmlformats.org/officeDocument/2006/relationships/theme" Target="/ppt/slideMasters/theme/theme1.xml" Id="Recf73e9d9770474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4bedcc785004da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2eadc0dce344e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ad4e68e266418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d764bba5054ec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97dee7ee14466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d3085bd9554b6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3a3ecce45a426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JØRGENSEN CAPITAL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JØRGENSEN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JØRGENSEN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JØRGENSEN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JØRGENSEN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JØRGENSEN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Eilert Sundts gate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0259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44 92 09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981 879 430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JØRGENSEN CAPITAL AS</a:t>
            </a:r>
          </a:p>
        </p:txBody>
      </p:sp>
    </p:spTree>
  </p:cSld>
  <p:clrMapOvr>
    <a:masterClrMapping xmlns:a="http://schemas.openxmlformats.org/drawingml/2006/main"/>
  </p:clrMapOvr>
</p:sld>
</file>