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ff8dd7faa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d0cc2a83b482a"/>
  </p:sldMasterIdLst>
  <p:sldIdLst>
    <p:sldId xmlns:r="http://schemas.openxmlformats.org/officeDocument/2006/relationships" id="256" r:id="Rc82251a9df6c4163"/>
    <p:sldId xmlns:r="http://schemas.openxmlformats.org/officeDocument/2006/relationships" id="257" r:id="Rc7817a77bf654221"/>
    <p:sldId xmlns:r="http://schemas.openxmlformats.org/officeDocument/2006/relationships" id="258" r:id="R5fe6762243a94783"/>
    <p:sldId xmlns:r="http://schemas.openxmlformats.org/officeDocument/2006/relationships" id="259" r:id="R4ad57a149018482c"/>
    <p:sldId xmlns:r="http://schemas.openxmlformats.org/officeDocument/2006/relationships" id="260" r:id="R2e31a55eca114189"/>
    <p:sldId xmlns:r="http://schemas.openxmlformats.org/officeDocument/2006/relationships" id="261" r:id="R6b9695f6d76e4c98"/>
    <p:sldId xmlns:r="http://schemas.openxmlformats.org/officeDocument/2006/relationships" id="262" r:id="R2d3d801c2683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d0cc2a83b482a" /><Relationship Type="http://schemas.openxmlformats.org/officeDocument/2006/relationships/slide" Target="/ppt/slides/slide1.xml" Id="Rc82251a9df6c4163" /><Relationship Type="http://schemas.openxmlformats.org/officeDocument/2006/relationships/slide" Target="/ppt/slides/slide2.xml" Id="Rc7817a77bf654221" /><Relationship Type="http://schemas.openxmlformats.org/officeDocument/2006/relationships/slide" Target="/ppt/slides/slide3.xml" Id="R5fe6762243a94783" /><Relationship Type="http://schemas.openxmlformats.org/officeDocument/2006/relationships/slide" Target="/ppt/slides/slide4.xml" Id="R4ad57a149018482c" /><Relationship Type="http://schemas.openxmlformats.org/officeDocument/2006/relationships/slide" Target="/ppt/slides/slide5.xml" Id="R2e31a55eca114189" /><Relationship Type="http://schemas.openxmlformats.org/officeDocument/2006/relationships/slide" Target="/ppt/slides/slide6.xml" Id="R6b9695f6d76e4c98" /><Relationship Type="http://schemas.openxmlformats.org/officeDocument/2006/relationships/slide" Target="/ppt/slides/slide7.xml" Id="R2d3d801c2683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169a03540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040166d440f0" /><Relationship Type="http://schemas.openxmlformats.org/officeDocument/2006/relationships/theme" Target="/ppt/slideMasters/theme/theme1.xml" Id="R77854c22090a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9040166d4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b6dcb158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1d14eb49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962cdf60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263a53d4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aa1b92c0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ac16347d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df6381ce4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GROV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GROV KÄMPF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GROV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GROV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GROV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GROV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Hotel Alexandra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