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07862b1b3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e5b44fffff4369"/>
  </p:sldMasterIdLst>
  <p:sldIdLst>
    <p:sldId xmlns:r="http://schemas.openxmlformats.org/officeDocument/2006/relationships" id="256" r:id="Rcc6e32c0e5044f23"/>
    <p:sldId xmlns:r="http://schemas.openxmlformats.org/officeDocument/2006/relationships" id="257" r:id="R17ed3495237f4ccd"/>
    <p:sldId xmlns:r="http://schemas.openxmlformats.org/officeDocument/2006/relationships" id="258" r:id="R70c61cdaf6794ee8"/>
    <p:sldId xmlns:r="http://schemas.openxmlformats.org/officeDocument/2006/relationships" id="259" r:id="Reabd2cc2be784e57"/>
    <p:sldId xmlns:r="http://schemas.openxmlformats.org/officeDocument/2006/relationships" id="260" r:id="R12b776d5f71e4c2e"/>
    <p:sldId xmlns:r="http://schemas.openxmlformats.org/officeDocument/2006/relationships" id="261" r:id="R42330e4f32754c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e5b44fffff4369" /><Relationship Type="http://schemas.openxmlformats.org/officeDocument/2006/relationships/slide" Target="/ppt/slides/slide1.xml" Id="Rcc6e32c0e5044f23" /><Relationship Type="http://schemas.openxmlformats.org/officeDocument/2006/relationships/slide" Target="/ppt/slides/slide2.xml" Id="R17ed3495237f4ccd" /><Relationship Type="http://schemas.openxmlformats.org/officeDocument/2006/relationships/slide" Target="/ppt/slides/slide3.xml" Id="R70c61cdaf6794ee8" /><Relationship Type="http://schemas.openxmlformats.org/officeDocument/2006/relationships/slide" Target="/ppt/slides/slide4.xml" Id="Reabd2cc2be784e57" /><Relationship Type="http://schemas.openxmlformats.org/officeDocument/2006/relationships/slide" Target="/ppt/slides/slide5.xml" Id="R12b776d5f71e4c2e" /><Relationship Type="http://schemas.openxmlformats.org/officeDocument/2006/relationships/slide" Target="/ppt/slides/slide6.xml" Id="R42330e4f32754c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028384aea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995587b1a4bce" /><Relationship Type="http://schemas.openxmlformats.org/officeDocument/2006/relationships/theme" Target="/ppt/slideMasters/theme/theme1.xml" Id="R79330558f8c0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e995587b1a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ff4132c64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f17737741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aaee39717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935d3c1cc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b0f042cfc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600b4479b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Hotel Alexandra 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6789 Loen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981 637 828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 AS</a:t>
            </a:r>
          </a:p>
        </p:txBody>
      </p:sp>
    </p:spTree>
  </p:cSld>
  <p:clrMapOvr>
    <a:masterClrMapping xmlns:a="http://schemas.openxmlformats.org/drawingml/2006/main"/>
  </p:clrMapOvr>
</p:sld>
</file>