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285b573ffd47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a27806bc2a4586"/>
  </p:sldMasterIdLst>
  <p:sldIdLst>
    <p:sldId xmlns:r="http://schemas.openxmlformats.org/officeDocument/2006/relationships" id="256" r:id="R97c0c07ba96742e4"/>
    <p:sldId xmlns:r="http://schemas.openxmlformats.org/officeDocument/2006/relationships" id="257" r:id="R003cf94171354f4f"/>
    <p:sldId xmlns:r="http://schemas.openxmlformats.org/officeDocument/2006/relationships" id="258" r:id="R50101d7b375a48d0"/>
    <p:sldId xmlns:r="http://schemas.openxmlformats.org/officeDocument/2006/relationships" id="259" r:id="R6ac444a03c27435e"/>
    <p:sldId xmlns:r="http://schemas.openxmlformats.org/officeDocument/2006/relationships" id="260" r:id="R9372af5f01ce411a"/>
    <p:sldId xmlns:r="http://schemas.openxmlformats.org/officeDocument/2006/relationships" id="261" r:id="R508d2a26b00348a4"/>
    <p:sldId xmlns:r="http://schemas.openxmlformats.org/officeDocument/2006/relationships" id="262" r:id="Rdf843c8a3f824a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a27806bc2a4586" /><Relationship Type="http://schemas.openxmlformats.org/officeDocument/2006/relationships/slide" Target="/ppt/slides/slide1.xml" Id="R97c0c07ba96742e4" /><Relationship Type="http://schemas.openxmlformats.org/officeDocument/2006/relationships/slide" Target="/ppt/slides/slide2.xml" Id="R003cf94171354f4f" /><Relationship Type="http://schemas.openxmlformats.org/officeDocument/2006/relationships/slide" Target="/ppt/slides/slide3.xml" Id="R50101d7b375a48d0" /><Relationship Type="http://schemas.openxmlformats.org/officeDocument/2006/relationships/slide" Target="/ppt/slides/slide4.xml" Id="R6ac444a03c27435e" /><Relationship Type="http://schemas.openxmlformats.org/officeDocument/2006/relationships/slide" Target="/ppt/slides/slide5.xml" Id="R9372af5f01ce411a" /><Relationship Type="http://schemas.openxmlformats.org/officeDocument/2006/relationships/slide" Target="/ppt/slides/slide6.xml" Id="R508d2a26b00348a4" /><Relationship Type="http://schemas.openxmlformats.org/officeDocument/2006/relationships/slide" Target="/ppt/slides/slide7.xml" Id="Rdf843c8a3f824a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1cf0b476cb46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8007e17944d6e" /><Relationship Type="http://schemas.openxmlformats.org/officeDocument/2006/relationships/theme" Target="/ppt/slideMasters/theme/theme1.xml" Id="R51425bba92ca43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38007e17944d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9174478ec40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c691e686e40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e1bc2785f4d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1a6ba1ee443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30166789946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24dde4aa046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53d62e39148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SOLBAKKEN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1 349 378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−6 313 390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366 781 259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1 469 188 430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1 605 802 015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MÅNEBAKKEN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AXELERATION AS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 AND AS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PERTINAX AS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SOPHIES VERDEN AS  –  16,9 %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981 611 489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