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31032d98d945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85699bef15462d"/>
  </p:sldMasterIdLst>
  <p:sldIdLst>
    <p:sldId xmlns:r="http://schemas.openxmlformats.org/officeDocument/2006/relationships" id="256" r:id="Rb70b4dc24d824603"/>
    <p:sldId xmlns:r="http://schemas.openxmlformats.org/officeDocument/2006/relationships" id="257" r:id="Rf7c47d8a89f24974"/>
    <p:sldId xmlns:r="http://schemas.openxmlformats.org/officeDocument/2006/relationships" id="258" r:id="Rc2e56140737e472a"/>
    <p:sldId xmlns:r="http://schemas.openxmlformats.org/officeDocument/2006/relationships" id="259" r:id="R18620b357b93455f"/>
    <p:sldId xmlns:r="http://schemas.openxmlformats.org/officeDocument/2006/relationships" id="260" r:id="R29e683d49c444410"/>
    <p:sldId xmlns:r="http://schemas.openxmlformats.org/officeDocument/2006/relationships" id="261" r:id="Rb7cc9c2fb0d549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5699bef15462d" /><Relationship Type="http://schemas.openxmlformats.org/officeDocument/2006/relationships/slide" Target="/ppt/slides/slide1.xml" Id="Rb70b4dc24d824603" /><Relationship Type="http://schemas.openxmlformats.org/officeDocument/2006/relationships/slide" Target="/ppt/slides/slide2.xml" Id="Rf7c47d8a89f24974" /><Relationship Type="http://schemas.openxmlformats.org/officeDocument/2006/relationships/slide" Target="/ppt/slides/slide3.xml" Id="Rc2e56140737e472a" /><Relationship Type="http://schemas.openxmlformats.org/officeDocument/2006/relationships/slide" Target="/ppt/slides/slide4.xml" Id="R18620b357b93455f" /><Relationship Type="http://schemas.openxmlformats.org/officeDocument/2006/relationships/slide" Target="/ppt/slides/slide5.xml" Id="R29e683d49c444410" /><Relationship Type="http://schemas.openxmlformats.org/officeDocument/2006/relationships/slide" Target="/ppt/slides/slide6.xml" Id="Rb7cc9c2fb0d549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6d31cd03c845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bb9d5f0a64e58" /><Relationship Type="http://schemas.openxmlformats.org/officeDocument/2006/relationships/theme" Target="/ppt/slideMasters/theme/theme1.xml" Id="R94c4f3aca0ff41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ebb9d5f0a64e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1503a205d45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ce74323ab4a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89ba6bc1e49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3dabbf4d742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687a7bbfd44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09e7f96c24f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981 611 489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AS</a:t>
            </a:r>
          </a:p>
        </p:txBody>
      </p:sp>
    </p:spTree>
  </p:cSld>
  <p:clrMapOvr>
    <a:masterClrMapping xmlns:a="http://schemas.openxmlformats.org/drawingml/2006/main"/>
  </p:clrMapOvr>
</p:sld>
</file>