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344521eafe49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41c88ff5944624"/>
  </p:sldMasterIdLst>
  <p:sldIdLst>
    <p:sldId xmlns:r="http://schemas.openxmlformats.org/officeDocument/2006/relationships" id="256" r:id="Re4fb552d304f4f2a"/>
    <p:sldId xmlns:r="http://schemas.openxmlformats.org/officeDocument/2006/relationships" id="257" r:id="R4414709e7ad94d39"/>
    <p:sldId xmlns:r="http://schemas.openxmlformats.org/officeDocument/2006/relationships" id="258" r:id="Ra5837533a9104aaf"/>
    <p:sldId xmlns:r="http://schemas.openxmlformats.org/officeDocument/2006/relationships" id="259" r:id="Rc3b02112f68f4861"/>
    <p:sldId xmlns:r="http://schemas.openxmlformats.org/officeDocument/2006/relationships" id="260" r:id="Ra3defc4c0b0a4c57"/>
    <p:sldId xmlns:r="http://schemas.openxmlformats.org/officeDocument/2006/relationships" id="261" r:id="Rfa4f37ab9dbf4d41"/>
    <p:sldId xmlns:r="http://schemas.openxmlformats.org/officeDocument/2006/relationships" id="262" r:id="R14ad4dcb13bf4a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1c88ff5944624" /><Relationship Type="http://schemas.openxmlformats.org/officeDocument/2006/relationships/slide" Target="/ppt/slides/slide1.xml" Id="Re4fb552d304f4f2a" /><Relationship Type="http://schemas.openxmlformats.org/officeDocument/2006/relationships/slide" Target="/ppt/slides/slide2.xml" Id="R4414709e7ad94d39" /><Relationship Type="http://schemas.openxmlformats.org/officeDocument/2006/relationships/slide" Target="/ppt/slides/slide3.xml" Id="Ra5837533a9104aaf" /><Relationship Type="http://schemas.openxmlformats.org/officeDocument/2006/relationships/slide" Target="/ppt/slides/slide4.xml" Id="Rc3b02112f68f4861" /><Relationship Type="http://schemas.openxmlformats.org/officeDocument/2006/relationships/slide" Target="/ppt/slides/slide5.xml" Id="Ra3defc4c0b0a4c57" /><Relationship Type="http://schemas.openxmlformats.org/officeDocument/2006/relationships/slide" Target="/ppt/slides/slide6.xml" Id="Rfa4f37ab9dbf4d41" /><Relationship Type="http://schemas.openxmlformats.org/officeDocument/2006/relationships/slide" Target="/ppt/slides/slide7.xml" Id="R14ad4dcb13bf4a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ef30147354a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e83fcd0814114" /><Relationship Type="http://schemas.openxmlformats.org/officeDocument/2006/relationships/theme" Target="/ppt/slideMasters/theme/theme1.xml" Id="R1171e989f09e49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0e83fcd08141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602d8c7c243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a40bae95546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35def8cd14a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225df951b4a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1db71cd5c49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7bd7c99b143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72ee40c034c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MCM WESTBØ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MCM WESTBØ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40 630 615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81 713 469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83 192 834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 WESTBØ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WESTBØ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 OHANA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BASTARD AS  –  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981 611 446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