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f85178b01d4f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a8f3164c0b4387"/>
  </p:sldMasterIdLst>
  <p:sldIdLst>
    <p:sldId xmlns:r="http://schemas.openxmlformats.org/officeDocument/2006/relationships" id="256" r:id="R4685625e703f483a"/>
    <p:sldId xmlns:r="http://schemas.openxmlformats.org/officeDocument/2006/relationships" id="257" r:id="Ra4d2db4232514aad"/>
    <p:sldId xmlns:r="http://schemas.openxmlformats.org/officeDocument/2006/relationships" id="258" r:id="R839cd38088d54969"/>
    <p:sldId xmlns:r="http://schemas.openxmlformats.org/officeDocument/2006/relationships" id="259" r:id="Raae1a552c479443c"/>
    <p:sldId xmlns:r="http://schemas.openxmlformats.org/officeDocument/2006/relationships" id="260" r:id="Rf4dff60d4ace4cd8"/>
    <p:sldId xmlns:r="http://schemas.openxmlformats.org/officeDocument/2006/relationships" id="261" r:id="R8935a19f922b49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a8f3164c0b4387" /><Relationship Type="http://schemas.openxmlformats.org/officeDocument/2006/relationships/slide" Target="/ppt/slides/slide1.xml" Id="R4685625e703f483a" /><Relationship Type="http://schemas.openxmlformats.org/officeDocument/2006/relationships/slide" Target="/ppt/slides/slide2.xml" Id="Ra4d2db4232514aad" /><Relationship Type="http://schemas.openxmlformats.org/officeDocument/2006/relationships/slide" Target="/ppt/slides/slide3.xml" Id="R839cd38088d54969" /><Relationship Type="http://schemas.openxmlformats.org/officeDocument/2006/relationships/slide" Target="/ppt/slides/slide4.xml" Id="Raae1a552c479443c" /><Relationship Type="http://schemas.openxmlformats.org/officeDocument/2006/relationships/slide" Target="/ppt/slides/slide5.xml" Id="Rf4dff60d4ace4cd8" /><Relationship Type="http://schemas.openxmlformats.org/officeDocument/2006/relationships/slide" Target="/ppt/slides/slide6.xml" Id="R8935a19f922b49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cedcb202d645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65854af364533" /><Relationship Type="http://schemas.openxmlformats.org/officeDocument/2006/relationships/theme" Target="/ppt/slideMasters/theme/theme1.xml" Id="R785fccc34ecf43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965854af3645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65322e9a84d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a9759293945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8879c18fe4c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49405362247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4050866a048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6ec83c8cf4f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MCM WESTBØ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981 611 446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