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af24c645a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ace7002614a3a"/>
  </p:sldMasterIdLst>
  <p:sldIdLst>
    <p:sldId xmlns:r="http://schemas.openxmlformats.org/officeDocument/2006/relationships" id="256" r:id="Rf468645836c04c16"/>
    <p:sldId xmlns:r="http://schemas.openxmlformats.org/officeDocument/2006/relationships" id="257" r:id="R92c29db3f1114811"/>
    <p:sldId xmlns:r="http://schemas.openxmlformats.org/officeDocument/2006/relationships" id="258" r:id="Re7855342483a4f42"/>
    <p:sldId xmlns:r="http://schemas.openxmlformats.org/officeDocument/2006/relationships" id="259" r:id="R789d9a6574ce479e"/>
    <p:sldId xmlns:r="http://schemas.openxmlformats.org/officeDocument/2006/relationships" id="260" r:id="R4a87d0fca000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ace7002614a3a" /><Relationship Type="http://schemas.openxmlformats.org/officeDocument/2006/relationships/slide" Target="/ppt/slides/slide1.xml" Id="Rf468645836c04c16" /><Relationship Type="http://schemas.openxmlformats.org/officeDocument/2006/relationships/slide" Target="/ppt/slides/slide2.xml" Id="R92c29db3f1114811" /><Relationship Type="http://schemas.openxmlformats.org/officeDocument/2006/relationships/slide" Target="/ppt/slides/slide3.xml" Id="Re7855342483a4f42" /><Relationship Type="http://schemas.openxmlformats.org/officeDocument/2006/relationships/slide" Target="/ppt/slides/slide4.xml" Id="R789d9a6574ce479e" /><Relationship Type="http://schemas.openxmlformats.org/officeDocument/2006/relationships/slide" Target="/ppt/slides/slide5.xml" Id="R4a87d0fca000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2939716e3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fcad8af7b4849" /><Relationship Type="http://schemas.openxmlformats.org/officeDocument/2006/relationships/theme" Target="/ppt/slideMasters/theme/theme1.xml" Id="R4e0c933caf18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fcad8af7b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ea5cc501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4f6a57f67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f44224f9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150467449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94646e777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