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2e63d768da41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cf8f19e1d84780"/>
  </p:sldMasterIdLst>
  <p:sldIdLst>
    <p:sldId xmlns:r="http://schemas.openxmlformats.org/officeDocument/2006/relationships" id="256" r:id="Rd513596362c140f2"/>
    <p:sldId xmlns:r="http://schemas.openxmlformats.org/officeDocument/2006/relationships" id="257" r:id="Rd9277cf1266c46f9"/>
    <p:sldId xmlns:r="http://schemas.openxmlformats.org/officeDocument/2006/relationships" id="258" r:id="R6e37bc9e29324a7d"/>
    <p:sldId xmlns:r="http://schemas.openxmlformats.org/officeDocument/2006/relationships" id="259" r:id="Ra3beb0d201564024"/>
    <p:sldId xmlns:r="http://schemas.openxmlformats.org/officeDocument/2006/relationships" id="260" r:id="R370e2001bd304f40"/>
    <p:sldId xmlns:r="http://schemas.openxmlformats.org/officeDocument/2006/relationships" id="261" r:id="R574cd3f63edb4d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cf8f19e1d84780" /><Relationship Type="http://schemas.openxmlformats.org/officeDocument/2006/relationships/slide" Target="/ppt/slides/slide1.xml" Id="Rd513596362c140f2" /><Relationship Type="http://schemas.openxmlformats.org/officeDocument/2006/relationships/slide" Target="/ppt/slides/slide2.xml" Id="Rd9277cf1266c46f9" /><Relationship Type="http://schemas.openxmlformats.org/officeDocument/2006/relationships/slide" Target="/ppt/slides/slide3.xml" Id="R6e37bc9e29324a7d" /><Relationship Type="http://schemas.openxmlformats.org/officeDocument/2006/relationships/slide" Target="/ppt/slides/slide4.xml" Id="Ra3beb0d201564024" /><Relationship Type="http://schemas.openxmlformats.org/officeDocument/2006/relationships/slide" Target="/ppt/slides/slide5.xml" Id="R370e2001bd304f40" /><Relationship Type="http://schemas.openxmlformats.org/officeDocument/2006/relationships/slide" Target="/ppt/slides/slide6.xml" Id="R574cd3f63edb4d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cc04dd78c24b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e7d70a4c445cf" /><Relationship Type="http://schemas.openxmlformats.org/officeDocument/2006/relationships/theme" Target="/ppt/slideMasters/theme/theme1.xml" Id="R1234733407134e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fe7d70a4c445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a2be7c5c448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6057758ec4c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4f419779341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196c36bb247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25f99000441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861aa02f840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DANSKE INVEST NORSKE AKSJER INSTITUSJON 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981 582 020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