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bb57ce751f49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3eb51296e246f7"/>
  </p:sldMasterIdLst>
  <p:sldIdLst>
    <p:sldId xmlns:r="http://schemas.openxmlformats.org/officeDocument/2006/relationships" id="256" r:id="Rf9a30560a8f341f8"/>
    <p:sldId xmlns:r="http://schemas.openxmlformats.org/officeDocument/2006/relationships" id="257" r:id="Ra70495a0b2c04169"/>
    <p:sldId xmlns:r="http://schemas.openxmlformats.org/officeDocument/2006/relationships" id="258" r:id="R51c0767a9cf54786"/>
    <p:sldId xmlns:r="http://schemas.openxmlformats.org/officeDocument/2006/relationships" id="259" r:id="R14b87ef0d6534dd7"/>
    <p:sldId xmlns:r="http://schemas.openxmlformats.org/officeDocument/2006/relationships" id="260" r:id="R5194cf102d6f48b8"/>
    <p:sldId xmlns:r="http://schemas.openxmlformats.org/officeDocument/2006/relationships" id="261" r:id="R18f9174684f04191"/>
    <p:sldId xmlns:r="http://schemas.openxmlformats.org/officeDocument/2006/relationships" id="262" r:id="R07c7ea1a199a47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3eb51296e246f7" /><Relationship Type="http://schemas.openxmlformats.org/officeDocument/2006/relationships/slide" Target="/ppt/slides/slide1.xml" Id="Rf9a30560a8f341f8" /><Relationship Type="http://schemas.openxmlformats.org/officeDocument/2006/relationships/slide" Target="/ppt/slides/slide2.xml" Id="Ra70495a0b2c04169" /><Relationship Type="http://schemas.openxmlformats.org/officeDocument/2006/relationships/slide" Target="/ppt/slides/slide3.xml" Id="R51c0767a9cf54786" /><Relationship Type="http://schemas.openxmlformats.org/officeDocument/2006/relationships/slide" Target="/ppt/slides/slide4.xml" Id="R14b87ef0d6534dd7" /><Relationship Type="http://schemas.openxmlformats.org/officeDocument/2006/relationships/slide" Target="/ppt/slides/slide5.xml" Id="R5194cf102d6f48b8" /><Relationship Type="http://schemas.openxmlformats.org/officeDocument/2006/relationships/slide" Target="/ppt/slides/slide6.xml" Id="R18f9174684f04191" /><Relationship Type="http://schemas.openxmlformats.org/officeDocument/2006/relationships/slide" Target="/ppt/slides/slide7.xml" Id="R07c7ea1a199a47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5be863225f49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84238f10d74e09" /><Relationship Type="http://schemas.openxmlformats.org/officeDocument/2006/relationships/theme" Target="/ppt/slideMasters/theme/theme1.xml" Id="Rc7ca98b0603946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84238f10d74e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0c564ce6dd49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e71330feaa4e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dfc5789a9345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c8ab4f2d7249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c0a4b62ddb45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9569eca68b418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8c5ef159304e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RAYMOND FAGERBAKKE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RAYMOND FAGERBAKKE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RAYMOND FAGERBAKKE AS ble etablert [år] og holder til i Horten.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RAYMOND FAGERBAKKE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RAYMOND FAGERBAKKE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RAYMOND FAGERBAKKE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1 227 296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74 421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41 971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508 458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718 205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RAYMOND FAGERBAKKE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FAGERBAKKE RAYMOND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RAYMOND FAGERBAKKE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Trostestien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3189 Horten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981 516 613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RAYMOND FAGERBAKKE AS</a:t>
            </a:r>
          </a:p>
        </p:txBody>
      </p:sp>
    </p:spTree>
  </p:cSld>
  <p:clrMapOvr>
    <a:masterClrMapping xmlns:a="http://schemas.openxmlformats.org/drawingml/2006/main"/>
  </p:clrMapOvr>
</p:sld>
</file>