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7891da833c4c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f45f31bc7a4fe2"/>
  </p:sldMasterIdLst>
  <p:sldIdLst>
    <p:sldId xmlns:r="http://schemas.openxmlformats.org/officeDocument/2006/relationships" id="256" r:id="R490a3e2ceacb4e74"/>
    <p:sldId xmlns:r="http://schemas.openxmlformats.org/officeDocument/2006/relationships" id="257" r:id="Rf81545dac6f44cf5"/>
    <p:sldId xmlns:r="http://schemas.openxmlformats.org/officeDocument/2006/relationships" id="258" r:id="Ra81b5dc4de654595"/>
    <p:sldId xmlns:r="http://schemas.openxmlformats.org/officeDocument/2006/relationships" id="259" r:id="R04c1aa8c9c4b4755"/>
    <p:sldId xmlns:r="http://schemas.openxmlformats.org/officeDocument/2006/relationships" id="260" r:id="R1d4c75d5f4f54038"/>
    <p:sldId xmlns:r="http://schemas.openxmlformats.org/officeDocument/2006/relationships" id="261" r:id="R63675872e58e4e96"/>
    <p:sldId xmlns:r="http://schemas.openxmlformats.org/officeDocument/2006/relationships" id="262" r:id="R9c3e30ab77ce4f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45f31bc7a4fe2" /><Relationship Type="http://schemas.openxmlformats.org/officeDocument/2006/relationships/slide" Target="/ppt/slides/slide1.xml" Id="R490a3e2ceacb4e74" /><Relationship Type="http://schemas.openxmlformats.org/officeDocument/2006/relationships/slide" Target="/ppt/slides/slide2.xml" Id="Rf81545dac6f44cf5" /><Relationship Type="http://schemas.openxmlformats.org/officeDocument/2006/relationships/slide" Target="/ppt/slides/slide3.xml" Id="Ra81b5dc4de654595" /><Relationship Type="http://schemas.openxmlformats.org/officeDocument/2006/relationships/slide" Target="/ppt/slides/slide4.xml" Id="R04c1aa8c9c4b4755" /><Relationship Type="http://schemas.openxmlformats.org/officeDocument/2006/relationships/slide" Target="/ppt/slides/slide5.xml" Id="R1d4c75d5f4f54038" /><Relationship Type="http://schemas.openxmlformats.org/officeDocument/2006/relationships/slide" Target="/ppt/slides/slide6.xml" Id="R63675872e58e4e96" /><Relationship Type="http://schemas.openxmlformats.org/officeDocument/2006/relationships/slide" Target="/ppt/slides/slide7.xml" Id="R9c3e30ab77ce4f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bb1c01e57341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338807f644e3e" /><Relationship Type="http://schemas.openxmlformats.org/officeDocument/2006/relationships/theme" Target="/ppt/slideMasters/theme/theme1.xml" Id="Rf6c3434b277a4f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a338807f644e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7120a808b46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f9283165549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6d4dd0f0a49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f66a6f4d945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7a9323a2e4e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c0ad8f73d41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e8438e7a449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AGDER-TEAM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AGDER-TEAM REVISJON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26 280 359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7 823 457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6 180 195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6 398 063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11 653 826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ELGEN INVEST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FRIVOLL INGE VIDAR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SUNDSDAL TORBJØRN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UNGE LOVENDE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FRIVOLL INGE VIDAR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Teknologiveien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19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post@teamrevisjon.no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981 497 023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