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88fc73844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edf58c06f434a"/>
  </p:sldMasterIdLst>
  <p:sldIdLst>
    <p:sldId xmlns:r="http://schemas.openxmlformats.org/officeDocument/2006/relationships" id="256" r:id="R39390e8652984570"/>
    <p:sldId xmlns:r="http://schemas.openxmlformats.org/officeDocument/2006/relationships" id="257" r:id="Ra7869619450744c8"/>
    <p:sldId xmlns:r="http://schemas.openxmlformats.org/officeDocument/2006/relationships" id="258" r:id="R1e2e85a5372b4d54"/>
    <p:sldId xmlns:r="http://schemas.openxmlformats.org/officeDocument/2006/relationships" id="259" r:id="Rad6da070dcde43eb"/>
    <p:sldId xmlns:r="http://schemas.openxmlformats.org/officeDocument/2006/relationships" id="260" r:id="R55fa67f266884f93"/>
    <p:sldId xmlns:r="http://schemas.openxmlformats.org/officeDocument/2006/relationships" id="261" r:id="R4e05dc777433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edf58c06f434a" /><Relationship Type="http://schemas.openxmlformats.org/officeDocument/2006/relationships/slide" Target="/ppt/slides/slide1.xml" Id="R39390e8652984570" /><Relationship Type="http://schemas.openxmlformats.org/officeDocument/2006/relationships/slide" Target="/ppt/slides/slide2.xml" Id="Ra7869619450744c8" /><Relationship Type="http://schemas.openxmlformats.org/officeDocument/2006/relationships/slide" Target="/ppt/slides/slide3.xml" Id="R1e2e85a5372b4d54" /><Relationship Type="http://schemas.openxmlformats.org/officeDocument/2006/relationships/slide" Target="/ppt/slides/slide4.xml" Id="Rad6da070dcde43eb" /><Relationship Type="http://schemas.openxmlformats.org/officeDocument/2006/relationships/slide" Target="/ppt/slides/slide5.xml" Id="R55fa67f266884f93" /><Relationship Type="http://schemas.openxmlformats.org/officeDocument/2006/relationships/slide" Target="/ppt/slides/slide6.xml" Id="R4e05dc777433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2704cde92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84f362a24d11" /><Relationship Type="http://schemas.openxmlformats.org/officeDocument/2006/relationships/theme" Target="/ppt/slideMasters/theme/theme1.xml" Id="R2692f4af837e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184f362a2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5db7c2879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15829a468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e5356a59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11dfd6c9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63c25589b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69dfa539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AGDER-TEAM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Teknologiveien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19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post@teamrevisjon.no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981 497 023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AGDER-TEAM REVISJON AS</a:t>
            </a:r>
          </a:p>
        </p:txBody>
      </p:sp>
    </p:spTree>
  </p:cSld>
  <p:clrMapOvr>
    <a:masterClrMapping xmlns:a="http://schemas.openxmlformats.org/drawingml/2006/main"/>
  </p:clrMapOvr>
</p:sld>
</file>