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a46413bbe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e419fd7194292"/>
  </p:sldMasterIdLst>
  <p:sldIdLst>
    <p:sldId xmlns:r="http://schemas.openxmlformats.org/officeDocument/2006/relationships" id="256" r:id="R103e33f94b8946a9"/>
    <p:sldId xmlns:r="http://schemas.openxmlformats.org/officeDocument/2006/relationships" id="257" r:id="Ra1b91300ebb24ed4"/>
    <p:sldId xmlns:r="http://schemas.openxmlformats.org/officeDocument/2006/relationships" id="258" r:id="R0ce686707c2f4bdd"/>
    <p:sldId xmlns:r="http://schemas.openxmlformats.org/officeDocument/2006/relationships" id="259" r:id="R1f03a6570338477e"/>
    <p:sldId xmlns:r="http://schemas.openxmlformats.org/officeDocument/2006/relationships" id="260" r:id="R958e0c563c5243c3"/>
    <p:sldId xmlns:r="http://schemas.openxmlformats.org/officeDocument/2006/relationships" id="261" r:id="Rf93f3bb161ba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e419fd7194292" /><Relationship Type="http://schemas.openxmlformats.org/officeDocument/2006/relationships/slide" Target="/ppt/slides/slide1.xml" Id="R103e33f94b8946a9" /><Relationship Type="http://schemas.openxmlformats.org/officeDocument/2006/relationships/slide" Target="/ppt/slides/slide2.xml" Id="Ra1b91300ebb24ed4" /><Relationship Type="http://schemas.openxmlformats.org/officeDocument/2006/relationships/slide" Target="/ppt/slides/slide3.xml" Id="R0ce686707c2f4bdd" /><Relationship Type="http://schemas.openxmlformats.org/officeDocument/2006/relationships/slide" Target="/ppt/slides/slide4.xml" Id="R1f03a6570338477e" /><Relationship Type="http://schemas.openxmlformats.org/officeDocument/2006/relationships/slide" Target="/ppt/slides/slide5.xml" Id="R958e0c563c5243c3" /><Relationship Type="http://schemas.openxmlformats.org/officeDocument/2006/relationships/slide" Target="/ppt/slides/slide6.xml" Id="Rf93f3bb161ba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af5fe4960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5108909b94932" /><Relationship Type="http://schemas.openxmlformats.org/officeDocument/2006/relationships/theme" Target="/ppt/slideMasters/theme/theme1.xml" Id="R3a3792004eaf45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5108909b9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b6cf93aa3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39892c37e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3225f8d25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f9fb57e85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8d7b09e784d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f0f13ce3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