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faed935a0441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99e157d6ea4279"/>
  </p:sldMasterIdLst>
  <p:sldIdLst>
    <p:sldId xmlns:r="http://schemas.openxmlformats.org/officeDocument/2006/relationships" id="256" r:id="R8519ab969b7242c4"/>
    <p:sldId xmlns:r="http://schemas.openxmlformats.org/officeDocument/2006/relationships" id="257" r:id="Rbe99e6c6232a48bf"/>
    <p:sldId xmlns:r="http://schemas.openxmlformats.org/officeDocument/2006/relationships" id="258" r:id="Rc001377115774113"/>
    <p:sldId xmlns:r="http://schemas.openxmlformats.org/officeDocument/2006/relationships" id="259" r:id="Rc70bfc325c664452"/>
    <p:sldId xmlns:r="http://schemas.openxmlformats.org/officeDocument/2006/relationships" id="260" r:id="Ra26a4b6ce6b34ee1"/>
    <p:sldId xmlns:r="http://schemas.openxmlformats.org/officeDocument/2006/relationships" id="261" r:id="Rfbaa90b78aa24f82"/>
    <p:sldId xmlns:r="http://schemas.openxmlformats.org/officeDocument/2006/relationships" id="262" r:id="R06d45f6ff78148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9e157d6ea4279" /><Relationship Type="http://schemas.openxmlformats.org/officeDocument/2006/relationships/slide" Target="/ppt/slides/slide1.xml" Id="R8519ab969b7242c4" /><Relationship Type="http://schemas.openxmlformats.org/officeDocument/2006/relationships/slide" Target="/ppt/slides/slide2.xml" Id="Rbe99e6c6232a48bf" /><Relationship Type="http://schemas.openxmlformats.org/officeDocument/2006/relationships/slide" Target="/ppt/slides/slide3.xml" Id="Rc001377115774113" /><Relationship Type="http://schemas.openxmlformats.org/officeDocument/2006/relationships/slide" Target="/ppt/slides/slide4.xml" Id="Rc70bfc325c664452" /><Relationship Type="http://schemas.openxmlformats.org/officeDocument/2006/relationships/slide" Target="/ppt/slides/slide5.xml" Id="Ra26a4b6ce6b34ee1" /><Relationship Type="http://schemas.openxmlformats.org/officeDocument/2006/relationships/slide" Target="/ppt/slides/slide6.xml" Id="Rfbaa90b78aa24f82" /><Relationship Type="http://schemas.openxmlformats.org/officeDocument/2006/relationships/slide" Target="/ppt/slides/slide7.xml" Id="R06d45f6ff78148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76e22e74b44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35e2263934a69" /><Relationship Type="http://schemas.openxmlformats.org/officeDocument/2006/relationships/theme" Target="/ppt/slideMasters/theme/theme1.xml" Id="R96fe0f5e860643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635e2263934a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52d279c834d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e0e3fe1f1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9afddd5bb4b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af090b7f144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56a0f93bf4d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ad28be0cf43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837929b3b49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MACRO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MACRO PARTNER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25 530 164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25 698 555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HØIEN TORGEIR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Ring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981 445 422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