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8ec805b193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2e7500c71c4acf"/>
  </p:sldMasterIdLst>
  <p:sldIdLst>
    <p:sldId xmlns:r="http://schemas.openxmlformats.org/officeDocument/2006/relationships" id="256" r:id="R27cf8a93ffed443f"/>
    <p:sldId xmlns:r="http://schemas.openxmlformats.org/officeDocument/2006/relationships" id="257" r:id="R47078694490640d1"/>
    <p:sldId xmlns:r="http://schemas.openxmlformats.org/officeDocument/2006/relationships" id="258" r:id="R641702713d3647fe"/>
    <p:sldId xmlns:r="http://schemas.openxmlformats.org/officeDocument/2006/relationships" id="259" r:id="R07765637221a4320"/>
    <p:sldId xmlns:r="http://schemas.openxmlformats.org/officeDocument/2006/relationships" id="260" r:id="R7db07233fe8e42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e7500c71c4acf" /><Relationship Type="http://schemas.openxmlformats.org/officeDocument/2006/relationships/slide" Target="/ppt/slides/slide1.xml" Id="R27cf8a93ffed443f" /><Relationship Type="http://schemas.openxmlformats.org/officeDocument/2006/relationships/slide" Target="/ppt/slides/slide2.xml" Id="R47078694490640d1" /><Relationship Type="http://schemas.openxmlformats.org/officeDocument/2006/relationships/slide" Target="/ppt/slides/slide3.xml" Id="R641702713d3647fe" /><Relationship Type="http://schemas.openxmlformats.org/officeDocument/2006/relationships/slide" Target="/ppt/slides/slide4.xml" Id="R07765637221a4320" /><Relationship Type="http://schemas.openxmlformats.org/officeDocument/2006/relationships/slide" Target="/ppt/slides/slide5.xml" Id="R7db07233fe8e42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1bcebc15c4b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6114899694589" /><Relationship Type="http://schemas.openxmlformats.org/officeDocument/2006/relationships/theme" Target="/ppt/slideMasters/theme/theme1.xml" Id="R7950e58a2c0f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261148996945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39c14a9b240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af11937bb41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b056dbe6946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2a6b45767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900a058334a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VARDØHUS FESTNINGS VENNER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VARDØHUS FESTNINGS VENNER ble etablert [år] og holder til i Vardø.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9951 Vardø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981 441 028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