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ffd966970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c18688eb3410c"/>
  </p:sldMasterIdLst>
  <p:sldIdLst>
    <p:sldId xmlns:r="http://schemas.openxmlformats.org/officeDocument/2006/relationships" id="256" r:id="R17bfc042d09448cc"/>
    <p:sldId xmlns:r="http://schemas.openxmlformats.org/officeDocument/2006/relationships" id="257" r:id="R06280e35cb5c42da"/>
    <p:sldId xmlns:r="http://schemas.openxmlformats.org/officeDocument/2006/relationships" id="258" r:id="Rfb6435a76988485d"/>
    <p:sldId xmlns:r="http://schemas.openxmlformats.org/officeDocument/2006/relationships" id="259" r:id="R734f351867eb4968"/>
    <p:sldId xmlns:r="http://schemas.openxmlformats.org/officeDocument/2006/relationships" id="260" r:id="R110420ae44e944a7"/>
    <p:sldId xmlns:r="http://schemas.openxmlformats.org/officeDocument/2006/relationships" id="261" r:id="R265de97da95844c4"/>
    <p:sldId xmlns:r="http://schemas.openxmlformats.org/officeDocument/2006/relationships" id="262" r:id="R7b6952b3961c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c18688eb3410c" /><Relationship Type="http://schemas.openxmlformats.org/officeDocument/2006/relationships/slide" Target="/ppt/slides/slide1.xml" Id="R17bfc042d09448cc" /><Relationship Type="http://schemas.openxmlformats.org/officeDocument/2006/relationships/slide" Target="/ppt/slides/slide2.xml" Id="R06280e35cb5c42da" /><Relationship Type="http://schemas.openxmlformats.org/officeDocument/2006/relationships/slide" Target="/ppt/slides/slide3.xml" Id="Rfb6435a76988485d" /><Relationship Type="http://schemas.openxmlformats.org/officeDocument/2006/relationships/slide" Target="/ppt/slides/slide4.xml" Id="R734f351867eb4968" /><Relationship Type="http://schemas.openxmlformats.org/officeDocument/2006/relationships/slide" Target="/ppt/slides/slide5.xml" Id="R110420ae44e944a7" /><Relationship Type="http://schemas.openxmlformats.org/officeDocument/2006/relationships/slide" Target="/ppt/slides/slide6.xml" Id="R265de97da95844c4" /><Relationship Type="http://schemas.openxmlformats.org/officeDocument/2006/relationships/slide" Target="/ppt/slides/slide7.xml" Id="R7b6952b3961c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88f026aec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f5cefe554490" /><Relationship Type="http://schemas.openxmlformats.org/officeDocument/2006/relationships/theme" Target="/ppt/slideMasters/theme/theme1.xml" Id="Re350b5737e63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df5cefe55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0cc940ad5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5bc4eb1ff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94ed381d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844cb0ce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b6bf3d08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824b45dc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0a7ae0d7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