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b55d45494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615f8f99a4185"/>
  </p:sldMasterIdLst>
  <p:sldIdLst>
    <p:sldId xmlns:r="http://schemas.openxmlformats.org/officeDocument/2006/relationships" id="256" r:id="Rccc3ce45726e4d4b"/>
    <p:sldId xmlns:r="http://schemas.openxmlformats.org/officeDocument/2006/relationships" id="257" r:id="R155e9bc655ad4d84"/>
    <p:sldId xmlns:r="http://schemas.openxmlformats.org/officeDocument/2006/relationships" id="258" r:id="R9a9664f8cc1643b3"/>
    <p:sldId xmlns:r="http://schemas.openxmlformats.org/officeDocument/2006/relationships" id="259" r:id="Rb3feaf919a934029"/>
    <p:sldId xmlns:r="http://schemas.openxmlformats.org/officeDocument/2006/relationships" id="260" r:id="R9d926d094a614ac4"/>
    <p:sldId xmlns:r="http://schemas.openxmlformats.org/officeDocument/2006/relationships" id="261" r:id="R754eee064839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615f8f99a4185" /><Relationship Type="http://schemas.openxmlformats.org/officeDocument/2006/relationships/slide" Target="/ppt/slides/slide1.xml" Id="Rccc3ce45726e4d4b" /><Relationship Type="http://schemas.openxmlformats.org/officeDocument/2006/relationships/slide" Target="/ppt/slides/slide2.xml" Id="R155e9bc655ad4d84" /><Relationship Type="http://schemas.openxmlformats.org/officeDocument/2006/relationships/slide" Target="/ppt/slides/slide3.xml" Id="R9a9664f8cc1643b3" /><Relationship Type="http://schemas.openxmlformats.org/officeDocument/2006/relationships/slide" Target="/ppt/slides/slide4.xml" Id="Rb3feaf919a934029" /><Relationship Type="http://schemas.openxmlformats.org/officeDocument/2006/relationships/slide" Target="/ppt/slides/slide5.xml" Id="R9d926d094a614ac4" /><Relationship Type="http://schemas.openxmlformats.org/officeDocument/2006/relationships/slide" Target="/ppt/slides/slide6.xml" Id="R754eee064839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6fcbd3803a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5c9bffa034f5c" /><Relationship Type="http://schemas.openxmlformats.org/officeDocument/2006/relationships/theme" Target="/ppt/slideMasters/theme/theme1.xml" Id="R1eadf38ad43e40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e5c9bffa034f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af61c9b04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3b6edc990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dbd665787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177bc71949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4180f3298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89e7e067843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Ishusveien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3962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69 18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joerpett@online.no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981 407 172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