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a0861301cb45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74c8bfd6c94079"/>
  </p:sldMasterIdLst>
  <p:sldIdLst>
    <p:sldId xmlns:r="http://schemas.openxmlformats.org/officeDocument/2006/relationships" id="256" r:id="R9b57e386698b4a57"/>
    <p:sldId xmlns:r="http://schemas.openxmlformats.org/officeDocument/2006/relationships" id="257" r:id="Rc6615d9dbb9b4677"/>
    <p:sldId xmlns:r="http://schemas.openxmlformats.org/officeDocument/2006/relationships" id="258" r:id="R16b1b6f5bffd4e10"/>
    <p:sldId xmlns:r="http://schemas.openxmlformats.org/officeDocument/2006/relationships" id="259" r:id="Rec335a5a6b2340b7"/>
    <p:sldId xmlns:r="http://schemas.openxmlformats.org/officeDocument/2006/relationships" id="260" r:id="R6dba68bea46d46a8"/>
    <p:sldId xmlns:r="http://schemas.openxmlformats.org/officeDocument/2006/relationships" id="261" r:id="R79920b874d4d4281"/>
    <p:sldId xmlns:r="http://schemas.openxmlformats.org/officeDocument/2006/relationships" id="262" r:id="Rb1ed2a37de314c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74c8bfd6c94079" /><Relationship Type="http://schemas.openxmlformats.org/officeDocument/2006/relationships/slide" Target="/ppt/slides/slide1.xml" Id="R9b57e386698b4a57" /><Relationship Type="http://schemas.openxmlformats.org/officeDocument/2006/relationships/slide" Target="/ppt/slides/slide2.xml" Id="Rc6615d9dbb9b4677" /><Relationship Type="http://schemas.openxmlformats.org/officeDocument/2006/relationships/slide" Target="/ppt/slides/slide3.xml" Id="R16b1b6f5bffd4e10" /><Relationship Type="http://schemas.openxmlformats.org/officeDocument/2006/relationships/slide" Target="/ppt/slides/slide4.xml" Id="Rec335a5a6b2340b7" /><Relationship Type="http://schemas.openxmlformats.org/officeDocument/2006/relationships/slide" Target="/ppt/slides/slide5.xml" Id="R6dba68bea46d46a8" /><Relationship Type="http://schemas.openxmlformats.org/officeDocument/2006/relationships/slide" Target="/ppt/slides/slide6.xml" Id="R79920b874d4d4281" /><Relationship Type="http://schemas.openxmlformats.org/officeDocument/2006/relationships/slide" Target="/ppt/slides/slide7.xml" Id="Rb1ed2a37de314c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0aeaff25f44e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dc4f91f50147ae" /><Relationship Type="http://schemas.openxmlformats.org/officeDocument/2006/relationships/theme" Target="/ppt/slideMasters/theme/theme1.xml" Id="R79d077825aee41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dc4f91f50147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a76688111241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aded8ae73a41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e636cd62045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ef9aef533047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59e47f263f46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620e56d21f42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c41d2838af4f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JOHNSEN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JOHNSEN INVEST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740 668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−229 005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15 030 831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21 540 240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21 647 950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JEAN RONNY JOHNSEN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Knut Larsen, Peter Østbyes gate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3014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981 384 555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JOHNSEN INVEST AS</a:t>
            </a:r>
          </a:p>
        </p:txBody>
      </p:sp>
    </p:spTree>
  </p:cSld>
  <p:clrMapOvr>
    <a:masterClrMapping xmlns:a="http://schemas.openxmlformats.org/drawingml/2006/main"/>
  </p:clrMapOvr>
</p:sld>
</file>