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b3d111339141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46988b0c3a46c3"/>
  </p:sldMasterIdLst>
  <p:sldIdLst>
    <p:sldId xmlns:r="http://schemas.openxmlformats.org/officeDocument/2006/relationships" id="256" r:id="R840d8d6290ad4ed9"/>
    <p:sldId xmlns:r="http://schemas.openxmlformats.org/officeDocument/2006/relationships" id="257" r:id="Raa200f6f3bcd4e57"/>
    <p:sldId xmlns:r="http://schemas.openxmlformats.org/officeDocument/2006/relationships" id="258" r:id="Ra229ef8b7a934577"/>
    <p:sldId xmlns:r="http://schemas.openxmlformats.org/officeDocument/2006/relationships" id="259" r:id="R53948b3644b04604"/>
    <p:sldId xmlns:r="http://schemas.openxmlformats.org/officeDocument/2006/relationships" id="260" r:id="R617eae5fbe0d4a50"/>
    <p:sldId xmlns:r="http://schemas.openxmlformats.org/officeDocument/2006/relationships" id="261" r:id="R1ae072fe025441f9"/>
    <p:sldId xmlns:r="http://schemas.openxmlformats.org/officeDocument/2006/relationships" id="262" r:id="Rf318dae7d9ce41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46988b0c3a46c3" /><Relationship Type="http://schemas.openxmlformats.org/officeDocument/2006/relationships/slide" Target="/ppt/slides/slide1.xml" Id="R840d8d6290ad4ed9" /><Relationship Type="http://schemas.openxmlformats.org/officeDocument/2006/relationships/slide" Target="/ppt/slides/slide2.xml" Id="Raa200f6f3bcd4e57" /><Relationship Type="http://schemas.openxmlformats.org/officeDocument/2006/relationships/slide" Target="/ppt/slides/slide3.xml" Id="Ra229ef8b7a934577" /><Relationship Type="http://schemas.openxmlformats.org/officeDocument/2006/relationships/slide" Target="/ppt/slides/slide4.xml" Id="R53948b3644b04604" /><Relationship Type="http://schemas.openxmlformats.org/officeDocument/2006/relationships/slide" Target="/ppt/slides/slide5.xml" Id="R617eae5fbe0d4a50" /><Relationship Type="http://schemas.openxmlformats.org/officeDocument/2006/relationships/slide" Target="/ppt/slides/slide6.xml" Id="R1ae072fe025441f9" /><Relationship Type="http://schemas.openxmlformats.org/officeDocument/2006/relationships/slide" Target="/ppt/slides/slide7.xml" Id="Rf318dae7d9ce41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f9e7a4365e45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3207f67de443c" /><Relationship Type="http://schemas.openxmlformats.org/officeDocument/2006/relationships/theme" Target="/ppt/slideMasters/theme/theme1.xml" Id="R2acf195f35ae4b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43207f67de44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4f2d94c3949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4494115e947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99965f5464b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6118cddad48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2cba8b99e43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5f57ebd7648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d9017b2f141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EQUINOR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EQUINOR ASSET MANAGEMENT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191 428 000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67 310 000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55 119 000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129 191 000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309 929 000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EQUINOR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99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981 363 876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EQUINOR ASSET MANAGEMENT AS</a:t>
            </a:r>
          </a:p>
        </p:txBody>
      </p:sp>
    </p:spTree>
  </p:cSld>
  <p:clrMapOvr>
    <a:masterClrMapping xmlns:a="http://schemas.openxmlformats.org/drawingml/2006/main"/>
  </p:clrMapOvr>
</p:sld>
</file>