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fff86cd10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1e43054f9402a"/>
  </p:sldMasterIdLst>
  <p:sldIdLst>
    <p:sldId xmlns:r="http://schemas.openxmlformats.org/officeDocument/2006/relationships" id="256" r:id="R0655c2f254b640a0"/>
    <p:sldId xmlns:r="http://schemas.openxmlformats.org/officeDocument/2006/relationships" id="257" r:id="Rc5bdf8c5b197420c"/>
    <p:sldId xmlns:r="http://schemas.openxmlformats.org/officeDocument/2006/relationships" id="258" r:id="R702deb9a25684856"/>
    <p:sldId xmlns:r="http://schemas.openxmlformats.org/officeDocument/2006/relationships" id="259" r:id="R3d2011dc92794f96"/>
    <p:sldId xmlns:r="http://schemas.openxmlformats.org/officeDocument/2006/relationships" id="260" r:id="R212e6e45e70b4bbd"/>
    <p:sldId xmlns:r="http://schemas.openxmlformats.org/officeDocument/2006/relationships" id="261" r:id="Rd62223df7c5c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1e43054f9402a" /><Relationship Type="http://schemas.openxmlformats.org/officeDocument/2006/relationships/slide" Target="/ppt/slides/slide1.xml" Id="R0655c2f254b640a0" /><Relationship Type="http://schemas.openxmlformats.org/officeDocument/2006/relationships/slide" Target="/ppt/slides/slide2.xml" Id="Rc5bdf8c5b197420c" /><Relationship Type="http://schemas.openxmlformats.org/officeDocument/2006/relationships/slide" Target="/ppt/slides/slide3.xml" Id="R702deb9a25684856" /><Relationship Type="http://schemas.openxmlformats.org/officeDocument/2006/relationships/slide" Target="/ppt/slides/slide4.xml" Id="R3d2011dc92794f96" /><Relationship Type="http://schemas.openxmlformats.org/officeDocument/2006/relationships/slide" Target="/ppt/slides/slide5.xml" Id="R212e6e45e70b4bbd" /><Relationship Type="http://schemas.openxmlformats.org/officeDocument/2006/relationships/slide" Target="/ppt/slides/slide6.xml" Id="Rd62223df7c5c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58948fc9b4c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a74accc9f4a21" /><Relationship Type="http://schemas.openxmlformats.org/officeDocument/2006/relationships/theme" Target="/ppt/slideMasters/theme/theme1.xml" Id="Rb0bfceafb3fe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a74accc9f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a4e3261ef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cb2149493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f127b3a0a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40293fd0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257b5bee6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3c244907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981 363 876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