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1bb1806e8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9896d00cf4f6b"/>
  </p:sldMasterIdLst>
  <p:sldIdLst>
    <p:sldId xmlns:r="http://schemas.openxmlformats.org/officeDocument/2006/relationships" id="256" r:id="R3eae89f3dffe46bd"/>
    <p:sldId xmlns:r="http://schemas.openxmlformats.org/officeDocument/2006/relationships" id="257" r:id="Re2aecbff942045ca"/>
    <p:sldId xmlns:r="http://schemas.openxmlformats.org/officeDocument/2006/relationships" id="258" r:id="R6d2e4156a5334411"/>
    <p:sldId xmlns:r="http://schemas.openxmlformats.org/officeDocument/2006/relationships" id="259" r:id="R3d332adf082a46b6"/>
    <p:sldId xmlns:r="http://schemas.openxmlformats.org/officeDocument/2006/relationships" id="260" r:id="Raa42366a0f554809"/>
    <p:sldId xmlns:r="http://schemas.openxmlformats.org/officeDocument/2006/relationships" id="261" r:id="Rbb44843928fb412d"/>
    <p:sldId xmlns:r="http://schemas.openxmlformats.org/officeDocument/2006/relationships" id="262" r:id="R2f05d6babe36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9896d00cf4f6b" /><Relationship Type="http://schemas.openxmlformats.org/officeDocument/2006/relationships/slide" Target="/ppt/slides/slide1.xml" Id="R3eae89f3dffe46bd" /><Relationship Type="http://schemas.openxmlformats.org/officeDocument/2006/relationships/slide" Target="/ppt/slides/slide2.xml" Id="Re2aecbff942045ca" /><Relationship Type="http://schemas.openxmlformats.org/officeDocument/2006/relationships/slide" Target="/ppt/slides/slide3.xml" Id="R6d2e4156a5334411" /><Relationship Type="http://schemas.openxmlformats.org/officeDocument/2006/relationships/slide" Target="/ppt/slides/slide4.xml" Id="R3d332adf082a46b6" /><Relationship Type="http://schemas.openxmlformats.org/officeDocument/2006/relationships/slide" Target="/ppt/slides/slide5.xml" Id="Raa42366a0f554809" /><Relationship Type="http://schemas.openxmlformats.org/officeDocument/2006/relationships/slide" Target="/ppt/slides/slide6.xml" Id="Rbb44843928fb412d" /><Relationship Type="http://schemas.openxmlformats.org/officeDocument/2006/relationships/slide" Target="/ppt/slides/slide7.xml" Id="R2f05d6babe36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63036ac6d48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48fdecd974e4b" /><Relationship Type="http://schemas.openxmlformats.org/officeDocument/2006/relationships/theme" Target="/ppt/slideMasters/theme/theme1.xml" Id="Rc93833cfac5c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48fdecd97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a37b669bd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842ba65fe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b52052cdc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c877844f46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5467b880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c0ffc50f142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121563374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