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70e4ebb4f04f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e30163ef274c87"/>
  </p:sldMasterIdLst>
  <p:sldIdLst>
    <p:sldId xmlns:r="http://schemas.openxmlformats.org/officeDocument/2006/relationships" id="256" r:id="Rca606ced3bda43fe"/>
    <p:sldId xmlns:r="http://schemas.openxmlformats.org/officeDocument/2006/relationships" id="257" r:id="R6c8d8b0a4a574359"/>
    <p:sldId xmlns:r="http://schemas.openxmlformats.org/officeDocument/2006/relationships" id="258" r:id="Rad86a72f66e84c2e"/>
    <p:sldId xmlns:r="http://schemas.openxmlformats.org/officeDocument/2006/relationships" id="259" r:id="R1d46fb7eb1894bdb"/>
    <p:sldId xmlns:r="http://schemas.openxmlformats.org/officeDocument/2006/relationships" id="260" r:id="Rde2e707011104752"/>
    <p:sldId xmlns:r="http://schemas.openxmlformats.org/officeDocument/2006/relationships" id="261" r:id="R0ea7c86fe61e4f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e30163ef274c87" /><Relationship Type="http://schemas.openxmlformats.org/officeDocument/2006/relationships/slide" Target="/ppt/slides/slide1.xml" Id="Rca606ced3bda43fe" /><Relationship Type="http://schemas.openxmlformats.org/officeDocument/2006/relationships/slide" Target="/ppt/slides/slide2.xml" Id="R6c8d8b0a4a574359" /><Relationship Type="http://schemas.openxmlformats.org/officeDocument/2006/relationships/slide" Target="/ppt/slides/slide3.xml" Id="Rad86a72f66e84c2e" /><Relationship Type="http://schemas.openxmlformats.org/officeDocument/2006/relationships/slide" Target="/ppt/slides/slide4.xml" Id="R1d46fb7eb1894bdb" /><Relationship Type="http://schemas.openxmlformats.org/officeDocument/2006/relationships/slide" Target="/ppt/slides/slide5.xml" Id="Rde2e707011104752" /><Relationship Type="http://schemas.openxmlformats.org/officeDocument/2006/relationships/slide" Target="/ppt/slides/slide6.xml" Id="R0ea7c86fe61e4f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ebf23bb6dd49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9ad32683174e5f" /><Relationship Type="http://schemas.openxmlformats.org/officeDocument/2006/relationships/theme" Target="/ppt/slideMasters/theme/theme1.xml" Id="Re3d49a48fa9349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9ad32683174e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48d038d0d74c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923928269540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39f2f977d14a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5c3050269a4f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01c70f07494b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a399a28e5a47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REVENE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REVENE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REVENE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REVENE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REVENE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REVENE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Fred. Olsens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95 53 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981 314 840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REVENE AS</a:t>
            </a:r>
          </a:p>
        </p:txBody>
      </p:sp>
    </p:spTree>
  </p:cSld>
  <p:clrMapOvr>
    <a:masterClrMapping xmlns:a="http://schemas.openxmlformats.org/drawingml/2006/main"/>
  </p:clrMapOvr>
</p:sld>
</file>