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019e4b637e1499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1d6f914b9e146d0"/>
  </p:sldMasterIdLst>
  <p:sldIdLst>
    <p:sldId xmlns:r="http://schemas.openxmlformats.org/officeDocument/2006/relationships" id="256" r:id="Rbd53b17a9ca8466d"/>
    <p:sldId xmlns:r="http://schemas.openxmlformats.org/officeDocument/2006/relationships" id="257" r:id="Raa5c5bacc250401d"/>
    <p:sldId xmlns:r="http://schemas.openxmlformats.org/officeDocument/2006/relationships" id="258" r:id="R15dab7c38b674163"/>
    <p:sldId xmlns:r="http://schemas.openxmlformats.org/officeDocument/2006/relationships" id="259" r:id="Rcf07d99d23594caf"/>
    <p:sldId xmlns:r="http://schemas.openxmlformats.org/officeDocument/2006/relationships" id="260" r:id="Rb2a705635da54458"/>
    <p:sldId xmlns:r="http://schemas.openxmlformats.org/officeDocument/2006/relationships" id="261" r:id="R205580028d614a4a"/>
    <p:sldId xmlns:r="http://schemas.openxmlformats.org/officeDocument/2006/relationships" id="262" r:id="R682c10730721487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1d6f914b9e146d0" /><Relationship Type="http://schemas.openxmlformats.org/officeDocument/2006/relationships/slide" Target="/ppt/slides/slide1.xml" Id="Rbd53b17a9ca8466d" /><Relationship Type="http://schemas.openxmlformats.org/officeDocument/2006/relationships/slide" Target="/ppt/slides/slide2.xml" Id="Raa5c5bacc250401d" /><Relationship Type="http://schemas.openxmlformats.org/officeDocument/2006/relationships/slide" Target="/ppt/slides/slide3.xml" Id="R15dab7c38b674163" /><Relationship Type="http://schemas.openxmlformats.org/officeDocument/2006/relationships/slide" Target="/ppt/slides/slide4.xml" Id="Rcf07d99d23594caf" /><Relationship Type="http://schemas.openxmlformats.org/officeDocument/2006/relationships/slide" Target="/ppt/slides/slide5.xml" Id="Rb2a705635da54458" /><Relationship Type="http://schemas.openxmlformats.org/officeDocument/2006/relationships/slide" Target="/ppt/slides/slide6.xml" Id="R205580028d614a4a" /><Relationship Type="http://schemas.openxmlformats.org/officeDocument/2006/relationships/slide" Target="/ppt/slides/slide7.xml" Id="R682c10730721487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bc0411e3e57403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57004416ce43cb" /><Relationship Type="http://schemas.openxmlformats.org/officeDocument/2006/relationships/theme" Target="/ppt/slideMasters/theme/theme1.xml" Id="R634f0ccedfb94e4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057004416ce43c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5c1475560d4bb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adb38bf52545e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993350faeb438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e5dd6867bc4d2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d71e57dcf34dc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4d87f4dc064ad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b9b2ee396d402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VILFREDO KAPITALFORVALTNING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VILFREDO KAPITALFORVALTNING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VILFREDO KAPITALFORVALTNING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VILFREDO KAPITALFORVALTNING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VILFREDO KAPITALFORVALTNING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VILFREDO KAPITALFORVALTNING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2022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−364 091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9 468 130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110 547 393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110 622 631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VILFREDO KAPITALFORVALTNING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PARETO INVEST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VILFREDO KAPITALFORVALTNING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981 263 790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VILFREDO KAPITALFORVALTNING AS</a:t>
            </a:r>
          </a:p>
        </p:txBody>
      </p:sp>
    </p:spTree>
  </p:cSld>
  <p:clrMapOvr>
    <a:masterClrMapping xmlns:a="http://schemas.openxmlformats.org/drawingml/2006/main"/>
  </p:clrMapOvr>
</p:sld>
</file>