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e23ebee15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bbe9d24194cb9"/>
  </p:sldMasterIdLst>
  <p:sldIdLst>
    <p:sldId xmlns:r="http://schemas.openxmlformats.org/officeDocument/2006/relationships" id="256" r:id="Rc0153c84f70144f3"/>
    <p:sldId xmlns:r="http://schemas.openxmlformats.org/officeDocument/2006/relationships" id="257" r:id="Rdf542db00ff945f0"/>
    <p:sldId xmlns:r="http://schemas.openxmlformats.org/officeDocument/2006/relationships" id="258" r:id="Rbdc20f7f37d34d0a"/>
    <p:sldId xmlns:r="http://schemas.openxmlformats.org/officeDocument/2006/relationships" id="259" r:id="R64d233356eae4ce0"/>
    <p:sldId xmlns:r="http://schemas.openxmlformats.org/officeDocument/2006/relationships" id="260" r:id="Reb07cad0e6424852"/>
    <p:sldId xmlns:r="http://schemas.openxmlformats.org/officeDocument/2006/relationships" id="261" r:id="Rb562771ee538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bbe9d24194cb9" /><Relationship Type="http://schemas.openxmlformats.org/officeDocument/2006/relationships/slide" Target="/ppt/slides/slide1.xml" Id="Rc0153c84f70144f3" /><Relationship Type="http://schemas.openxmlformats.org/officeDocument/2006/relationships/slide" Target="/ppt/slides/slide2.xml" Id="Rdf542db00ff945f0" /><Relationship Type="http://schemas.openxmlformats.org/officeDocument/2006/relationships/slide" Target="/ppt/slides/slide3.xml" Id="Rbdc20f7f37d34d0a" /><Relationship Type="http://schemas.openxmlformats.org/officeDocument/2006/relationships/slide" Target="/ppt/slides/slide4.xml" Id="R64d233356eae4ce0" /><Relationship Type="http://schemas.openxmlformats.org/officeDocument/2006/relationships/slide" Target="/ppt/slides/slide5.xml" Id="Reb07cad0e6424852" /><Relationship Type="http://schemas.openxmlformats.org/officeDocument/2006/relationships/slide" Target="/ppt/slides/slide6.xml" Id="Rb562771ee538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210eda2fc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26a7cdf57490f" /><Relationship Type="http://schemas.openxmlformats.org/officeDocument/2006/relationships/theme" Target="/ppt/slideMasters/theme/theme1.xml" Id="R6444d6c3380e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26a7cdf57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5e1b5152e41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a4ca092e4c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248b7e1a6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3e188e177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946bde8d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2de0ffe9f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VILFREDO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981 263 790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KAPITALFORVALTNING AS</a:t>
            </a:r>
          </a:p>
        </p:txBody>
      </p:sp>
    </p:spTree>
  </p:cSld>
  <p:clrMapOvr>
    <a:masterClrMapping xmlns:a="http://schemas.openxmlformats.org/drawingml/2006/main"/>
  </p:clrMapOvr>
</p:sld>
</file>