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06b184f16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75746c60f47de"/>
  </p:sldMasterIdLst>
  <p:sldIdLst>
    <p:sldId xmlns:r="http://schemas.openxmlformats.org/officeDocument/2006/relationships" id="256" r:id="R041f6fd08f86450e"/>
    <p:sldId xmlns:r="http://schemas.openxmlformats.org/officeDocument/2006/relationships" id="257" r:id="Rd2bbee9487bd44da"/>
    <p:sldId xmlns:r="http://schemas.openxmlformats.org/officeDocument/2006/relationships" id="258" r:id="Rb4f9f0cdf2c54930"/>
    <p:sldId xmlns:r="http://schemas.openxmlformats.org/officeDocument/2006/relationships" id="259" r:id="Ra1ed79b56a4749ee"/>
    <p:sldId xmlns:r="http://schemas.openxmlformats.org/officeDocument/2006/relationships" id="260" r:id="Re0cadd56e25c4b04"/>
    <p:sldId xmlns:r="http://schemas.openxmlformats.org/officeDocument/2006/relationships" id="261" r:id="Rc643f7c4464641fc"/>
    <p:sldId xmlns:r="http://schemas.openxmlformats.org/officeDocument/2006/relationships" id="262" r:id="Rdea86d0396fb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75746c60f47de" /><Relationship Type="http://schemas.openxmlformats.org/officeDocument/2006/relationships/slide" Target="/ppt/slides/slide1.xml" Id="R041f6fd08f86450e" /><Relationship Type="http://schemas.openxmlformats.org/officeDocument/2006/relationships/slide" Target="/ppt/slides/slide2.xml" Id="Rd2bbee9487bd44da" /><Relationship Type="http://schemas.openxmlformats.org/officeDocument/2006/relationships/slide" Target="/ppt/slides/slide3.xml" Id="Rb4f9f0cdf2c54930" /><Relationship Type="http://schemas.openxmlformats.org/officeDocument/2006/relationships/slide" Target="/ppt/slides/slide4.xml" Id="Ra1ed79b56a4749ee" /><Relationship Type="http://schemas.openxmlformats.org/officeDocument/2006/relationships/slide" Target="/ppt/slides/slide5.xml" Id="Re0cadd56e25c4b04" /><Relationship Type="http://schemas.openxmlformats.org/officeDocument/2006/relationships/slide" Target="/ppt/slides/slide6.xml" Id="Rc643f7c4464641fc" /><Relationship Type="http://schemas.openxmlformats.org/officeDocument/2006/relationships/slide" Target="/ppt/slides/slide7.xml" Id="Rdea86d0396fb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f47653c5b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cb2f64b0547bc" /><Relationship Type="http://schemas.openxmlformats.org/officeDocument/2006/relationships/theme" Target="/ppt/slideMasters/theme/theme1.xml" Id="Ree4391259a35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cb2f64b05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7aa9d689b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3071acd4f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82b25c17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d776824e7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acd2db5e3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c7ef1faa1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f8087bd3e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 NEUS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488 761 441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VIKTORIA REE GLASTAD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REE GLASTAD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TARALD GLASTAD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TARALD GLASTAD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981 258 622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