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48f859865543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b5f759910346ba"/>
  </p:sldMasterIdLst>
  <p:sldIdLst>
    <p:sldId xmlns:r="http://schemas.openxmlformats.org/officeDocument/2006/relationships" id="256" r:id="Red88a27b82664e5d"/>
    <p:sldId xmlns:r="http://schemas.openxmlformats.org/officeDocument/2006/relationships" id="257" r:id="R05d2809cf3a14cf0"/>
    <p:sldId xmlns:r="http://schemas.openxmlformats.org/officeDocument/2006/relationships" id="258" r:id="R829978ff13ca4b07"/>
    <p:sldId xmlns:r="http://schemas.openxmlformats.org/officeDocument/2006/relationships" id="259" r:id="R4b87a296f3c24190"/>
    <p:sldId xmlns:r="http://schemas.openxmlformats.org/officeDocument/2006/relationships" id="260" r:id="Rb4db804d940745cc"/>
    <p:sldId xmlns:r="http://schemas.openxmlformats.org/officeDocument/2006/relationships" id="261" r:id="R63c9aa5d1c3240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b5f759910346ba" /><Relationship Type="http://schemas.openxmlformats.org/officeDocument/2006/relationships/slide" Target="/ppt/slides/slide1.xml" Id="Red88a27b82664e5d" /><Relationship Type="http://schemas.openxmlformats.org/officeDocument/2006/relationships/slide" Target="/ppt/slides/slide2.xml" Id="R05d2809cf3a14cf0" /><Relationship Type="http://schemas.openxmlformats.org/officeDocument/2006/relationships/slide" Target="/ppt/slides/slide3.xml" Id="R829978ff13ca4b07" /><Relationship Type="http://schemas.openxmlformats.org/officeDocument/2006/relationships/slide" Target="/ppt/slides/slide4.xml" Id="R4b87a296f3c24190" /><Relationship Type="http://schemas.openxmlformats.org/officeDocument/2006/relationships/slide" Target="/ppt/slides/slide5.xml" Id="Rb4db804d940745cc" /><Relationship Type="http://schemas.openxmlformats.org/officeDocument/2006/relationships/slide" Target="/ppt/slides/slide6.xml" Id="R63c9aa5d1c3240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9f893be97c42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16721c66342a0" /><Relationship Type="http://schemas.openxmlformats.org/officeDocument/2006/relationships/theme" Target="/ppt/slideMasters/theme/theme1.xml" Id="R06ef7429d28a45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916721c66342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87f0aa56b49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0941d55c4540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e54288b0944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f01711f0a4d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01546d744b47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6dc905f2cd4f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CAP NEUS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 NEUS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 NEUS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 NEUS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 NEUS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 NEUS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Barbros 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4550 Farsund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39 97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981 258 622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 NEUS AS</a:t>
            </a:r>
          </a:p>
        </p:txBody>
      </p:sp>
    </p:spTree>
  </p:cSld>
  <p:clrMapOvr>
    <a:masterClrMapping xmlns:a="http://schemas.openxmlformats.org/drawingml/2006/main"/>
  </p:clrMapOvr>
</p:sld>
</file>