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1ee28718404a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2896da138246d0"/>
  </p:sldMasterIdLst>
  <p:sldIdLst>
    <p:sldId xmlns:r="http://schemas.openxmlformats.org/officeDocument/2006/relationships" id="256" r:id="Rd08367783eb84880"/>
    <p:sldId xmlns:r="http://schemas.openxmlformats.org/officeDocument/2006/relationships" id="257" r:id="Rd7c741265e804fef"/>
    <p:sldId xmlns:r="http://schemas.openxmlformats.org/officeDocument/2006/relationships" id="258" r:id="R1ed99fbd194e4d65"/>
    <p:sldId xmlns:r="http://schemas.openxmlformats.org/officeDocument/2006/relationships" id="259" r:id="R933e7b98ab5a428e"/>
    <p:sldId xmlns:r="http://schemas.openxmlformats.org/officeDocument/2006/relationships" id="260" r:id="Ra7a07d767319471f"/>
    <p:sldId xmlns:r="http://schemas.openxmlformats.org/officeDocument/2006/relationships" id="261" r:id="R30ae5b4faac04b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896da138246d0" /><Relationship Type="http://schemas.openxmlformats.org/officeDocument/2006/relationships/slide" Target="/ppt/slides/slide1.xml" Id="Rd08367783eb84880" /><Relationship Type="http://schemas.openxmlformats.org/officeDocument/2006/relationships/slide" Target="/ppt/slides/slide2.xml" Id="Rd7c741265e804fef" /><Relationship Type="http://schemas.openxmlformats.org/officeDocument/2006/relationships/slide" Target="/ppt/slides/slide3.xml" Id="R1ed99fbd194e4d65" /><Relationship Type="http://schemas.openxmlformats.org/officeDocument/2006/relationships/slide" Target="/ppt/slides/slide4.xml" Id="R933e7b98ab5a428e" /><Relationship Type="http://schemas.openxmlformats.org/officeDocument/2006/relationships/slide" Target="/ppt/slides/slide5.xml" Id="Ra7a07d767319471f" /><Relationship Type="http://schemas.openxmlformats.org/officeDocument/2006/relationships/slide" Target="/ppt/slides/slide6.xml" Id="R30ae5b4faac04b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1587731a4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866dd51fc49c2" /><Relationship Type="http://schemas.openxmlformats.org/officeDocument/2006/relationships/theme" Target="/ppt/slideMasters/theme/theme1.xml" Id="R073dac798ec34a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866dd51fc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e2047ece045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6ee20da9745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e1f1b7ad44e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dc71f7e5d4d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6b6d783a647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9beadc9584a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LOUISE WESTBYS 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LOUISE WESTBYS FOND STI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547 518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14 902 353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14 956 353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Kjell-Erik Akersveen, Niels Høeghs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1465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15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kjelerak@online.no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981 162 161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