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7c96708de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e8e6f64d84060"/>
  </p:sldMasterIdLst>
  <p:sldIdLst>
    <p:sldId xmlns:r="http://schemas.openxmlformats.org/officeDocument/2006/relationships" id="256" r:id="R70a2fe2274da494b"/>
    <p:sldId xmlns:r="http://schemas.openxmlformats.org/officeDocument/2006/relationships" id="257" r:id="Reb1e11c2519e4927"/>
    <p:sldId xmlns:r="http://schemas.openxmlformats.org/officeDocument/2006/relationships" id="258" r:id="R789b14b7c34c4346"/>
    <p:sldId xmlns:r="http://schemas.openxmlformats.org/officeDocument/2006/relationships" id="259" r:id="Re122d82962984ed1"/>
    <p:sldId xmlns:r="http://schemas.openxmlformats.org/officeDocument/2006/relationships" id="260" r:id="R631a454f7b474d33"/>
    <p:sldId xmlns:r="http://schemas.openxmlformats.org/officeDocument/2006/relationships" id="261" r:id="R5c8cc73a21b5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e8e6f64d84060" /><Relationship Type="http://schemas.openxmlformats.org/officeDocument/2006/relationships/slide" Target="/ppt/slides/slide1.xml" Id="R70a2fe2274da494b" /><Relationship Type="http://schemas.openxmlformats.org/officeDocument/2006/relationships/slide" Target="/ppt/slides/slide2.xml" Id="Reb1e11c2519e4927" /><Relationship Type="http://schemas.openxmlformats.org/officeDocument/2006/relationships/slide" Target="/ppt/slides/slide3.xml" Id="R789b14b7c34c4346" /><Relationship Type="http://schemas.openxmlformats.org/officeDocument/2006/relationships/slide" Target="/ppt/slides/slide4.xml" Id="Re122d82962984ed1" /><Relationship Type="http://schemas.openxmlformats.org/officeDocument/2006/relationships/slide" Target="/ppt/slides/slide5.xml" Id="R631a454f7b474d33" /><Relationship Type="http://schemas.openxmlformats.org/officeDocument/2006/relationships/slide" Target="/ppt/slides/slide6.xml" Id="R5c8cc73a21b5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d3f8c7769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d9c640dff49da" /><Relationship Type="http://schemas.openxmlformats.org/officeDocument/2006/relationships/theme" Target="/ppt/slideMasters/theme/theme1.xml" Id="R62e72d7b60a5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9d9c640dff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86fcec0b5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348bcef2647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6d9d51a2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aa88be974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885b2ee77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d43577a0a4a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LOUISE WESTBYS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LOUISE WESTBYS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LOUISE WESTBYS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LOUISE WESTBYS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LOUISE WESTBYS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LOUISE WESTBYS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Kjell-Erik Akersveen, Niels Høeghs vei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15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kjelerak@online.no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981 162 161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LOUISE WESTBYS FOND STI</a:t>
            </a:r>
          </a:p>
        </p:txBody>
      </p:sp>
    </p:spTree>
  </p:cSld>
  <p:clrMapOvr>
    <a:masterClrMapping xmlns:a="http://schemas.openxmlformats.org/drawingml/2006/main"/>
  </p:clrMapOvr>
</p:sld>
</file>