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eb561e0ba24e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c2c5548a2c4b06"/>
  </p:sldMasterIdLst>
  <p:sldIdLst>
    <p:sldId xmlns:r="http://schemas.openxmlformats.org/officeDocument/2006/relationships" id="256" r:id="R7939ef85881a4eaa"/>
    <p:sldId xmlns:r="http://schemas.openxmlformats.org/officeDocument/2006/relationships" id="257" r:id="R5848f49d419940bc"/>
    <p:sldId xmlns:r="http://schemas.openxmlformats.org/officeDocument/2006/relationships" id="258" r:id="R36989a6c99ba42ff"/>
    <p:sldId xmlns:r="http://schemas.openxmlformats.org/officeDocument/2006/relationships" id="259" r:id="R1c556f317ac14ba0"/>
    <p:sldId xmlns:r="http://schemas.openxmlformats.org/officeDocument/2006/relationships" id="260" r:id="R46f5593c00da4c79"/>
    <p:sldId xmlns:r="http://schemas.openxmlformats.org/officeDocument/2006/relationships" id="261" r:id="R7dce34a3e0d044d8"/>
    <p:sldId xmlns:r="http://schemas.openxmlformats.org/officeDocument/2006/relationships" id="262" r:id="Rcfdba8da14094e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2c5548a2c4b06" /><Relationship Type="http://schemas.openxmlformats.org/officeDocument/2006/relationships/slide" Target="/ppt/slides/slide1.xml" Id="R7939ef85881a4eaa" /><Relationship Type="http://schemas.openxmlformats.org/officeDocument/2006/relationships/slide" Target="/ppt/slides/slide2.xml" Id="R5848f49d419940bc" /><Relationship Type="http://schemas.openxmlformats.org/officeDocument/2006/relationships/slide" Target="/ppt/slides/slide3.xml" Id="R36989a6c99ba42ff" /><Relationship Type="http://schemas.openxmlformats.org/officeDocument/2006/relationships/slide" Target="/ppt/slides/slide4.xml" Id="R1c556f317ac14ba0" /><Relationship Type="http://schemas.openxmlformats.org/officeDocument/2006/relationships/slide" Target="/ppt/slides/slide5.xml" Id="R46f5593c00da4c79" /><Relationship Type="http://schemas.openxmlformats.org/officeDocument/2006/relationships/slide" Target="/ppt/slides/slide6.xml" Id="R7dce34a3e0d044d8" /><Relationship Type="http://schemas.openxmlformats.org/officeDocument/2006/relationships/slide" Target="/ppt/slides/slide7.xml" Id="Rcfdba8da14094e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717366b0c43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a558bce8d4125" /><Relationship Type="http://schemas.openxmlformats.org/officeDocument/2006/relationships/theme" Target="/ppt/slideMasters/theme/theme1.xml" Id="R243fb6721bfa4b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da558bce8d41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996c21c1649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548047c7448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a371359584f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90a7e8554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d90ad49bd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21616374a47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2fae2c22d43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INTUNOR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INTUNOR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167 732 739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−510 653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18 439 164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58 766 674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Rolfsbuktveien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89 89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post@ecitintunor.no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www.ecit.com/no/intunor/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981 085 892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INTUNOR AS</a:t>
            </a:r>
          </a:p>
        </p:txBody>
      </p:sp>
    </p:spTree>
  </p:cSld>
  <p:clrMapOvr>
    <a:masterClrMapping xmlns:a="http://schemas.openxmlformats.org/drawingml/2006/main"/>
  </p:clrMapOvr>
</p:sld>
</file>